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8" r:id="rId2"/>
    <p:sldMasterId id="2147483722" r:id="rId3"/>
    <p:sldMasterId id="2147483735" r:id="rId4"/>
    <p:sldMasterId id="2147483747" r:id="rId5"/>
    <p:sldMasterId id="2147483858" r:id="rId6"/>
    <p:sldMasterId id="2147483870" r:id="rId7"/>
    <p:sldMasterId id="2147483882" r:id="rId8"/>
    <p:sldMasterId id="2147483895" r:id="rId9"/>
    <p:sldMasterId id="2147483908" r:id="rId10"/>
    <p:sldMasterId id="2147483921" r:id="rId11"/>
    <p:sldMasterId id="2147483934" r:id="rId12"/>
    <p:sldMasterId id="2147483947" r:id="rId13"/>
    <p:sldMasterId id="2147483960" r:id="rId14"/>
  </p:sldMasterIdLst>
  <p:notesMasterIdLst>
    <p:notesMasterId r:id="rId38"/>
  </p:notesMasterIdLst>
  <p:sldIdLst>
    <p:sldId id="275" r:id="rId15"/>
    <p:sldId id="280" r:id="rId16"/>
    <p:sldId id="279" r:id="rId17"/>
    <p:sldId id="281" r:id="rId18"/>
    <p:sldId id="282" r:id="rId19"/>
    <p:sldId id="284" r:id="rId20"/>
    <p:sldId id="285" r:id="rId21"/>
    <p:sldId id="286" r:id="rId22"/>
    <p:sldId id="287" r:id="rId23"/>
    <p:sldId id="288" r:id="rId24"/>
    <p:sldId id="289" r:id="rId25"/>
    <p:sldId id="290" r:id="rId26"/>
    <p:sldId id="291" r:id="rId27"/>
    <p:sldId id="292" r:id="rId28"/>
    <p:sldId id="283" r:id="rId29"/>
    <p:sldId id="298" r:id="rId30"/>
    <p:sldId id="296" r:id="rId31"/>
    <p:sldId id="295" r:id="rId32"/>
    <p:sldId id="299" r:id="rId33"/>
    <p:sldId id="300" r:id="rId34"/>
    <p:sldId id="273" r:id="rId35"/>
    <p:sldId id="301" r:id="rId36"/>
    <p:sldId id="302"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FFFF"/>
    <a:srgbClr val="FF66FF"/>
    <a:srgbClr val="FF3300"/>
    <a:srgbClr val="FFFF00"/>
    <a:srgbClr val="FF0000"/>
    <a:srgbClr val="00FF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8695" autoAdjust="0"/>
  </p:normalViewPr>
  <p:slideViewPr>
    <p:cSldViewPr>
      <p:cViewPr varScale="1">
        <p:scale>
          <a:sx n="78" d="100"/>
          <a:sy n="78" d="100"/>
        </p:scale>
        <p:origin x="192" y="60"/>
      </p:cViewPr>
      <p:guideLst>
        <p:guide orient="horz" pos="2160"/>
        <p:guide pos="384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C1CF5-499A-4370-9010-E44F6127C7E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291E9A0-2C11-43FF-A38F-AF6E264D4EC9}">
      <dgm:prSet phldrT="[Text]" custT="1">
        <dgm:style>
          <a:lnRef idx="2">
            <a:schemeClr val="accent2"/>
          </a:lnRef>
          <a:fillRef idx="1">
            <a:schemeClr val="lt1"/>
          </a:fillRef>
          <a:effectRef idx="0">
            <a:schemeClr val="accent2"/>
          </a:effectRef>
          <a:fontRef idx="minor">
            <a:schemeClr val="dk1"/>
          </a:fontRef>
        </dgm:style>
      </dgm:prSet>
      <dgm:spPr>
        <a:solidFill>
          <a:srgbClr val="FFFF00"/>
        </a:solidFill>
        <a:ln>
          <a:solidFill>
            <a:srgbClr val="FF0000"/>
          </a:solidFill>
        </a:ln>
      </dgm:spPr>
      <dgm:t>
        <a:bodyPr/>
        <a:lstStyle/>
        <a:p>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đoạn</a:t>
          </a:r>
          <a:endParaRPr lang="en-US" sz="3200" b="1" dirty="0">
            <a:solidFill>
              <a:srgbClr val="FF0000"/>
            </a:solidFill>
            <a:latin typeface="Times New Roman" panose="02020603050405020304" pitchFamily="18" charset="0"/>
            <a:cs typeface="Times New Roman" panose="02020603050405020304" pitchFamily="18" charset="0"/>
          </a:endParaRPr>
        </a:p>
      </dgm:t>
    </dgm:pt>
    <dgm:pt modelId="{DC7E833B-913C-47BD-9716-0E52DA598339}" type="par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597D070-A5F3-41AB-BA5D-278BB9BF872F}" type="sib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0E33D1F-93D9-4AFA-8818-0EF09ED08670}">
      <dgm:prSet phldrT="[Text]" custT="1"/>
      <dgm:spPr>
        <a:solidFill>
          <a:schemeClr val="accent2">
            <a:lumMod val="60000"/>
            <a:lumOff val="40000"/>
          </a:schemeClr>
        </a:solidFill>
      </dgm:spPr>
      <dgm:t>
        <a:bodyPr/>
        <a:lstStyle/>
        <a:p>
          <a:pPr algn="l"/>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 </a:t>
          </a:r>
          <a:r>
            <a:rPr lang="vi-VN" sz="3600" dirty="0">
              <a:latin typeface="Times New Roman" panose="02020603050405020304" pitchFamily="18" charset="0"/>
              <a:cs typeface="Times New Roman" panose="02020603050405020304" pitchFamily="18" charset="0"/>
            </a:rPr>
            <a:t>Từ đầu ...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p>
      </dgm:t>
    </dgm:pt>
    <dgm:pt modelId="{9139F66C-9784-48F3-B064-5236C4F4C55D}" type="parTrans" cxnId="{19748D5F-26C9-488A-B394-F127DB80B24E}">
      <dgm:prSet custT="1"/>
      <dgm:spPr/>
      <dgm:t>
        <a:bodyPr/>
        <a:lstStyle/>
        <a:p>
          <a:endParaRPr lang="en-US" sz="3600">
            <a:latin typeface="Times New Roman" panose="02020603050405020304" pitchFamily="18" charset="0"/>
            <a:cs typeface="Times New Roman" panose="02020603050405020304" pitchFamily="18" charset="0"/>
          </a:endParaRPr>
        </a:p>
      </dgm:t>
    </dgm:pt>
    <dgm:pt modelId="{8EB9B5EC-CF49-41E7-8B30-39DD7ADEC432}" type="sibTrans" cxnId="{19748D5F-26C9-488A-B394-F127DB80B24E}">
      <dgm:prSet/>
      <dgm:spPr/>
      <dgm:t>
        <a:bodyPr/>
        <a:lstStyle/>
        <a:p>
          <a:endParaRPr lang="en-US" sz="3600">
            <a:latin typeface="Times New Roman" panose="02020603050405020304" pitchFamily="18" charset="0"/>
            <a:cs typeface="Times New Roman" panose="02020603050405020304" pitchFamily="18" charset="0"/>
          </a:endParaRPr>
        </a:p>
      </dgm:t>
    </dgm:pt>
    <dgm:pt modelId="{AE00A8DF-85D0-4318-92CA-B56C82E5B647}">
      <dgm:prSet phldrT="[Text]" custT="1"/>
      <dgm:spPr>
        <a:solidFill>
          <a:srgbClr val="92D050"/>
        </a:solidFill>
      </dgm:spPr>
      <dgm:t>
        <a:bodyPr/>
        <a:lstStyle/>
        <a:p>
          <a:pPr algn="l"/>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nờ</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dgm:t>
    </dgm:pt>
    <dgm:pt modelId="{0B2FE0AF-1440-4177-A336-D9F0C29B1C23}" type="parTrans" cxnId="{BC9219DA-429A-462F-8F4B-843C46DF8FA8}">
      <dgm:prSet custT="1"/>
      <dgm:spPr/>
      <dgm:t>
        <a:bodyPr/>
        <a:lstStyle/>
        <a:p>
          <a:endParaRPr lang="en-US" sz="3600">
            <a:latin typeface="Times New Roman" panose="02020603050405020304" pitchFamily="18" charset="0"/>
            <a:cs typeface="Times New Roman" panose="02020603050405020304" pitchFamily="18" charset="0"/>
          </a:endParaRPr>
        </a:p>
      </dgm:t>
    </dgm:pt>
    <dgm:pt modelId="{5E501DAB-FD70-44BE-A0D0-873A6645FA7D}" type="sibTrans" cxnId="{BC9219DA-429A-462F-8F4B-843C46DF8FA8}">
      <dgm:prSet/>
      <dgm:spPr/>
      <dgm:t>
        <a:bodyPr/>
        <a:lstStyle/>
        <a:p>
          <a:endParaRPr lang="en-US" sz="3600">
            <a:latin typeface="Times New Roman" panose="02020603050405020304" pitchFamily="18" charset="0"/>
            <a:cs typeface="Times New Roman" panose="02020603050405020304" pitchFamily="18" charset="0"/>
          </a:endParaRPr>
        </a:p>
      </dgm:t>
    </dgm:pt>
    <dgm:pt modelId="{E420ACE3-B4E5-4BEF-A26A-737CB8DBED3B}">
      <dgm:prSet phldrT="[Text]" custT="1"/>
      <dgm:spPr>
        <a:solidFill>
          <a:srgbClr val="D759CD"/>
        </a:solidFill>
      </dgm:spPr>
      <dgm:t>
        <a:bodyPr/>
        <a:lstStyle/>
        <a:p>
          <a:pPr algn="l"/>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van </a:t>
          </a:r>
          <a:r>
            <a:rPr lang="en-US" sz="3600" dirty="0" err="1">
              <a:latin typeface="Times New Roman" panose="02020603050405020304" pitchFamily="18" charset="0"/>
              <a:cs typeface="Times New Roman" panose="02020603050405020304" pitchFamily="18" charset="0"/>
            </a:rPr>
            <a:t>xin</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huy</a:t>
          </a:r>
          <a:r>
            <a:rPr lang="en-US" sz="3600" dirty="0">
              <a:latin typeface="Times New Roman" panose="02020603050405020304" pitchFamily="18" charset="0"/>
              <a:cs typeface="Times New Roman" panose="02020603050405020304" pitchFamily="18" charset="0"/>
            </a:rPr>
            <a:t>.</a:t>
          </a:r>
        </a:p>
      </dgm:t>
    </dgm:pt>
    <dgm:pt modelId="{620A9F88-1B45-4EE0-BC46-4611DB942500}" type="parTrans" cxnId="{9ECE89AE-CEFA-4C5C-8238-1B2B625272A2}">
      <dgm:prSet custT="1"/>
      <dgm:spPr/>
      <dgm:t>
        <a:bodyPr/>
        <a:lstStyle/>
        <a:p>
          <a:endParaRPr lang="en-US" sz="3600">
            <a:latin typeface="Times New Roman" panose="02020603050405020304" pitchFamily="18" charset="0"/>
            <a:cs typeface="Times New Roman" panose="02020603050405020304" pitchFamily="18" charset="0"/>
          </a:endParaRPr>
        </a:p>
      </dgm:t>
    </dgm:pt>
    <dgm:pt modelId="{F005BF33-A685-4A82-8ACB-C25D177EDB08}" type="sibTrans" cxnId="{9ECE89AE-CEFA-4C5C-8238-1B2B625272A2}">
      <dgm:prSet/>
      <dgm:spPr/>
      <dgm:t>
        <a:bodyPr/>
        <a:lstStyle/>
        <a:p>
          <a:endParaRPr lang="en-US" sz="3600">
            <a:latin typeface="Times New Roman" panose="02020603050405020304" pitchFamily="18" charset="0"/>
            <a:cs typeface="Times New Roman" panose="02020603050405020304" pitchFamily="18" charset="0"/>
          </a:endParaRPr>
        </a:p>
      </dgm:t>
    </dgm:pt>
    <dgm:pt modelId="{9ABE2F51-C5D5-407A-8364-3287CAD1B48F}">
      <dgm:prSet phldrT="[Text]" custT="1"/>
      <dgm:spPr/>
      <dgm:t>
        <a:bodyPr/>
        <a:lstStyle/>
        <a:p>
          <a:pPr algn="l"/>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4: </a:t>
          </a:r>
          <a:r>
            <a:rPr lang="vi-VN" sz="3600" dirty="0">
              <a:latin typeface="Times New Roman" panose="02020603050405020304" pitchFamily="18" charset="0"/>
              <a:cs typeface="Times New Roman" panose="02020603050405020304" pitchFamily="18" charset="0"/>
            </a:rPr>
            <a:t>Còn lại</a:t>
          </a:r>
          <a:endParaRPr lang="en-US" sz="3600" dirty="0">
            <a:latin typeface="Times New Roman" panose="02020603050405020304" pitchFamily="18" charset="0"/>
            <a:cs typeface="Times New Roman" panose="02020603050405020304" pitchFamily="18" charset="0"/>
          </a:endParaRPr>
        </a:p>
      </dgm:t>
    </dgm:pt>
    <dgm:pt modelId="{FDE052B7-EE88-4886-A370-0318218FC4A1}" type="parTrans" cxnId="{493AC509-5BF0-4CFA-B472-D7294D5F2996}">
      <dgm:prSet custT="1"/>
      <dgm:spPr/>
      <dgm:t>
        <a:bodyPr/>
        <a:lstStyle/>
        <a:p>
          <a:endParaRPr lang="en-US" sz="3600">
            <a:latin typeface="Times New Roman" panose="02020603050405020304" pitchFamily="18" charset="0"/>
            <a:cs typeface="Times New Roman" panose="02020603050405020304" pitchFamily="18" charset="0"/>
          </a:endParaRPr>
        </a:p>
      </dgm:t>
    </dgm:pt>
    <dgm:pt modelId="{D1C91E86-56B3-4897-91C0-A53F453056EA}" type="sibTrans" cxnId="{493AC509-5BF0-4CFA-B472-D7294D5F2996}">
      <dgm:prSet/>
      <dgm:spPr/>
      <dgm:t>
        <a:bodyPr/>
        <a:lstStyle/>
        <a:p>
          <a:endParaRPr lang="en-US" sz="3600">
            <a:latin typeface="Times New Roman" panose="02020603050405020304" pitchFamily="18" charset="0"/>
            <a:cs typeface="Times New Roman" panose="02020603050405020304" pitchFamily="18" charset="0"/>
          </a:endParaRPr>
        </a:p>
      </dgm:t>
    </dgm:pt>
    <dgm:pt modelId="{AB96344C-83F2-4009-BC51-4319892C2A99}" type="pres">
      <dgm:prSet presAssocID="{60BC1CF5-499A-4370-9010-E44F6127C7E1}" presName="diagram" presStyleCnt="0">
        <dgm:presLayoutVars>
          <dgm:chPref val="1"/>
          <dgm:dir/>
          <dgm:animOne val="branch"/>
          <dgm:animLvl val="lvl"/>
          <dgm:resizeHandles val="exact"/>
        </dgm:presLayoutVars>
      </dgm:prSet>
      <dgm:spPr/>
    </dgm:pt>
    <dgm:pt modelId="{5436B5F5-D4CF-4F73-B11A-BA6E362BFA13}" type="pres">
      <dgm:prSet presAssocID="{0291E9A0-2C11-43FF-A38F-AF6E264D4EC9}" presName="root1" presStyleCnt="0"/>
      <dgm:spPr/>
    </dgm:pt>
    <dgm:pt modelId="{876F610C-ACD6-4A0F-B3CB-E6652279C46A}" type="pres">
      <dgm:prSet presAssocID="{0291E9A0-2C11-43FF-A38F-AF6E264D4EC9}" presName="LevelOneTextNode" presStyleLbl="node0" presStyleIdx="0" presStyleCnt="1" custScaleX="66922" custLinFactNeighborX="-1172" custLinFactNeighborY="-15786">
        <dgm:presLayoutVars>
          <dgm:chPref val="3"/>
        </dgm:presLayoutVars>
      </dgm:prSet>
      <dgm:spPr/>
    </dgm:pt>
    <dgm:pt modelId="{E7B50D58-79CF-4BBF-9B46-D8D74E37B9CC}" type="pres">
      <dgm:prSet presAssocID="{0291E9A0-2C11-43FF-A38F-AF6E264D4EC9}" presName="level2hierChild" presStyleCnt="0"/>
      <dgm:spPr/>
    </dgm:pt>
    <dgm:pt modelId="{6EA5D249-E955-4F71-BD03-9398DA2848DB}" type="pres">
      <dgm:prSet presAssocID="{9139F66C-9784-48F3-B064-5236C4F4C55D}" presName="conn2-1" presStyleLbl="parChTrans1D2" presStyleIdx="0" presStyleCnt="4"/>
      <dgm:spPr/>
    </dgm:pt>
    <dgm:pt modelId="{E81F4610-F8DA-475F-9B80-C1B9715511E9}" type="pres">
      <dgm:prSet presAssocID="{9139F66C-9784-48F3-B064-5236C4F4C55D}" presName="connTx" presStyleLbl="parChTrans1D2" presStyleIdx="0" presStyleCnt="4"/>
      <dgm:spPr/>
    </dgm:pt>
    <dgm:pt modelId="{52E6F59F-8598-41E8-9F7E-3629F27E8CC2}" type="pres">
      <dgm:prSet presAssocID="{30E33D1F-93D9-4AFA-8818-0EF09ED08670}" presName="root2" presStyleCnt="0"/>
      <dgm:spPr/>
    </dgm:pt>
    <dgm:pt modelId="{669C45F2-01CC-4A95-BFC0-4420A6D6F3E3}" type="pres">
      <dgm:prSet presAssocID="{30E33D1F-93D9-4AFA-8818-0EF09ED08670}" presName="LevelTwoTextNode" presStyleLbl="node2" presStyleIdx="0" presStyleCnt="4" custScaleX="371975">
        <dgm:presLayoutVars>
          <dgm:chPref val="3"/>
        </dgm:presLayoutVars>
      </dgm:prSet>
      <dgm:spPr/>
    </dgm:pt>
    <dgm:pt modelId="{76D47A8F-ECFD-4206-810B-CD814B5EB5C0}" type="pres">
      <dgm:prSet presAssocID="{30E33D1F-93D9-4AFA-8818-0EF09ED08670}" presName="level3hierChild" presStyleCnt="0"/>
      <dgm:spPr/>
    </dgm:pt>
    <dgm:pt modelId="{6AA4E9E1-4BCF-4807-A0E8-B42C73077393}" type="pres">
      <dgm:prSet presAssocID="{0B2FE0AF-1440-4177-A336-D9F0C29B1C23}" presName="conn2-1" presStyleLbl="parChTrans1D2" presStyleIdx="1" presStyleCnt="4"/>
      <dgm:spPr/>
    </dgm:pt>
    <dgm:pt modelId="{A7A99710-6FF9-400B-887A-C1FD29E774B7}" type="pres">
      <dgm:prSet presAssocID="{0B2FE0AF-1440-4177-A336-D9F0C29B1C23}" presName="connTx" presStyleLbl="parChTrans1D2" presStyleIdx="1" presStyleCnt="4"/>
      <dgm:spPr/>
    </dgm:pt>
    <dgm:pt modelId="{E66058BC-6313-4E83-B4A8-F2B971571F1C}" type="pres">
      <dgm:prSet presAssocID="{AE00A8DF-85D0-4318-92CA-B56C82E5B647}" presName="root2" presStyleCnt="0"/>
      <dgm:spPr/>
    </dgm:pt>
    <dgm:pt modelId="{F333B804-6E0D-4A26-9E64-CF3F5309B04B}" type="pres">
      <dgm:prSet presAssocID="{AE00A8DF-85D0-4318-92CA-B56C82E5B647}" presName="LevelTwoTextNode" presStyleLbl="node2" presStyleIdx="1" presStyleCnt="4" custScaleX="372509">
        <dgm:presLayoutVars>
          <dgm:chPref val="3"/>
        </dgm:presLayoutVars>
      </dgm:prSet>
      <dgm:spPr/>
    </dgm:pt>
    <dgm:pt modelId="{3FA7C73A-6D12-4D6E-BD68-D8739DBC47EE}" type="pres">
      <dgm:prSet presAssocID="{AE00A8DF-85D0-4318-92CA-B56C82E5B647}" presName="level3hierChild" presStyleCnt="0"/>
      <dgm:spPr/>
    </dgm:pt>
    <dgm:pt modelId="{B788DD8E-7E87-4FAE-AECE-22D25B26CFB4}" type="pres">
      <dgm:prSet presAssocID="{620A9F88-1B45-4EE0-BC46-4611DB942500}" presName="conn2-1" presStyleLbl="parChTrans1D2" presStyleIdx="2" presStyleCnt="4"/>
      <dgm:spPr/>
    </dgm:pt>
    <dgm:pt modelId="{96C08530-3C75-4602-AB23-B24BE7D803B8}" type="pres">
      <dgm:prSet presAssocID="{620A9F88-1B45-4EE0-BC46-4611DB942500}" presName="connTx" presStyleLbl="parChTrans1D2" presStyleIdx="2" presStyleCnt="4"/>
      <dgm:spPr/>
    </dgm:pt>
    <dgm:pt modelId="{DE728D8D-C5BA-4292-B02A-8AB27F3EF5DC}" type="pres">
      <dgm:prSet presAssocID="{E420ACE3-B4E5-4BEF-A26A-737CB8DBED3B}" presName="root2" presStyleCnt="0"/>
      <dgm:spPr/>
    </dgm:pt>
    <dgm:pt modelId="{5C38E64A-DD89-4E4B-9312-B299C856D4DB}" type="pres">
      <dgm:prSet presAssocID="{E420ACE3-B4E5-4BEF-A26A-737CB8DBED3B}" presName="LevelTwoTextNode" presStyleLbl="node2" presStyleIdx="2" presStyleCnt="4" custScaleX="373703">
        <dgm:presLayoutVars>
          <dgm:chPref val="3"/>
        </dgm:presLayoutVars>
      </dgm:prSet>
      <dgm:spPr/>
    </dgm:pt>
    <dgm:pt modelId="{1B4AEDE9-CB20-4FB1-A182-3E8DD421AD04}" type="pres">
      <dgm:prSet presAssocID="{E420ACE3-B4E5-4BEF-A26A-737CB8DBED3B}" presName="level3hierChild" presStyleCnt="0"/>
      <dgm:spPr/>
    </dgm:pt>
    <dgm:pt modelId="{4900CEE4-4C61-4A1A-929E-93FD2779B9A8}" type="pres">
      <dgm:prSet presAssocID="{FDE052B7-EE88-4886-A370-0318218FC4A1}" presName="conn2-1" presStyleLbl="parChTrans1D2" presStyleIdx="3" presStyleCnt="4"/>
      <dgm:spPr/>
    </dgm:pt>
    <dgm:pt modelId="{234F923D-1B66-4BCE-A6AE-35BCDA86C48A}" type="pres">
      <dgm:prSet presAssocID="{FDE052B7-EE88-4886-A370-0318218FC4A1}" presName="connTx" presStyleLbl="parChTrans1D2" presStyleIdx="3" presStyleCnt="4"/>
      <dgm:spPr/>
    </dgm:pt>
    <dgm:pt modelId="{1E321B98-6F9C-43C2-A6ED-B79CD9C496F9}" type="pres">
      <dgm:prSet presAssocID="{9ABE2F51-C5D5-407A-8364-3287CAD1B48F}" presName="root2" presStyleCnt="0"/>
      <dgm:spPr/>
    </dgm:pt>
    <dgm:pt modelId="{54EBECA4-105C-41C4-B7C8-718623F8DFDB}" type="pres">
      <dgm:prSet presAssocID="{9ABE2F51-C5D5-407A-8364-3287CAD1B48F}" presName="LevelTwoTextNode" presStyleLbl="node2" presStyleIdx="3" presStyleCnt="4" custScaleX="373906" custLinFactNeighborX="-2397" custLinFactNeighborY="15094">
        <dgm:presLayoutVars>
          <dgm:chPref val="3"/>
        </dgm:presLayoutVars>
      </dgm:prSet>
      <dgm:spPr/>
    </dgm:pt>
    <dgm:pt modelId="{D12B0DD7-C9A6-4F63-99F9-E3E9903F4D2B}" type="pres">
      <dgm:prSet presAssocID="{9ABE2F51-C5D5-407A-8364-3287CAD1B48F}" presName="level3hierChild" presStyleCnt="0"/>
      <dgm:spPr/>
    </dgm:pt>
  </dgm:ptLst>
  <dgm:cxnLst>
    <dgm:cxn modelId="{493AC509-5BF0-4CFA-B472-D7294D5F2996}" srcId="{0291E9A0-2C11-43FF-A38F-AF6E264D4EC9}" destId="{9ABE2F51-C5D5-407A-8364-3287CAD1B48F}" srcOrd="3" destOrd="0" parTransId="{FDE052B7-EE88-4886-A370-0318218FC4A1}" sibTransId="{D1C91E86-56B3-4897-91C0-A53F453056EA}"/>
    <dgm:cxn modelId="{D00C010D-8656-49CD-B56F-6E6AA40091BB}" srcId="{60BC1CF5-499A-4370-9010-E44F6127C7E1}" destId="{0291E9A0-2C11-43FF-A38F-AF6E264D4EC9}" srcOrd="0" destOrd="0" parTransId="{DC7E833B-913C-47BD-9716-0E52DA598339}" sibTransId="{3597D070-A5F3-41AB-BA5D-278BB9BF872F}"/>
    <dgm:cxn modelId="{0D3BEB0E-8F4F-4268-9ABF-85D5128007D2}" type="presOf" srcId="{60BC1CF5-499A-4370-9010-E44F6127C7E1}" destId="{AB96344C-83F2-4009-BC51-4319892C2A99}" srcOrd="0" destOrd="0" presId="urn:microsoft.com/office/officeart/2005/8/layout/hierarchy2"/>
    <dgm:cxn modelId="{19748D5F-26C9-488A-B394-F127DB80B24E}" srcId="{0291E9A0-2C11-43FF-A38F-AF6E264D4EC9}" destId="{30E33D1F-93D9-4AFA-8818-0EF09ED08670}" srcOrd="0" destOrd="0" parTransId="{9139F66C-9784-48F3-B064-5236C4F4C55D}" sibTransId="{8EB9B5EC-CF49-41E7-8B30-39DD7ADEC432}"/>
    <dgm:cxn modelId="{62EE7C41-F773-47A8-8153-7126FDE5744A}" type="presOf" srcId="{620A9F88-1B45-4EE0-BC46-4611DB942500}" destId="{96C08530-3C75-4602-AB23-B24BE7D803B8}" srcOrd="1" destOrd="0" presId="urn:microsoft.com/office/officeart/2005/8/layout/hierarchy2"/>
    <dgm:cxn modelId="{61945E4C-F8FB-4EDD-A6A7-F1E1849167F4}" type="presOf" srcId="{30E33D1F-93D9-4AFA-8818-0EF09ED08670}" destId="{669C45F2-01CC-4A95-BFC0-4420A6D6F3E3}" srcOrd="0" destOrd="0" presId="urn:microsoft.com/office/officeart/2005/8/layout/hierarchy2"/>
    <dgm:cxn modelId="{819FE959-1C11-4C41-A494-077C8C38BA3C}" type="presOf" srcId="{620A9F88-1B45-4EE0-BC46-4611DB942500}" destId="{B788DD8E-7E87-4FAE-AECE-22D25B26CFB4}" srcOrd="0" destOrd="0" presId="urn:microsoft.com/office/officeart/2005/8/layout/hierarchy2"/>
    <dgm:cxn modelId="{72B13A8B-8B5D-4C0A-82AF-339410F104FD}" type="presOf" srcId="{0B2FE0AF-1440-4177-A336-D9F0C29B1C23}" destId="{6AA4E9E1-4BCF-4807-A0E8-B42C73077393}" srcOrd="0" destOrd="0" presId="urn:microsoft.com/office/officeart/2005/8/layout/hierarchy2"/>
    <dgm:cxn modelId="{A66A1698-1B98-4376-976B-31B548A24645}" type="presOf" srcId="{0B2FE0AF-1440-4177-A336-D9F0C29B1C23}" destId="{A7A99710-6FF9-400B-887A-C1FD29E774B7}" srcOrd="1" destOrd="0" presId="urn:microsoft.com/office/officeart/2005/8/layout/hierarchy2"/>
    <dgm:cxn modelId="{F7B413AC-C6BB-43DA-97F1-C05CA011A271}" type="presOf" srcId="{FDE052B7-EE88-4886-A370-0318218FC4A1}" destId="{234F923D-1B66-4BCE-A6AE-35BCDA86C48A}" srcOrd="1" destOrd="0" presId="urn:microsoft.com/office/officeart/2005/8/layout/hierarchy2"/>
    <dgm:cxn modelId="{9ECE89AE-CEFA-4C5C-8238-1B2B625272A2}" srcId="{0291E9A0-2C11-43FF-A38F-AF6E264D4EC9}" destId="{E420ACE3-B4E5-4BEF-A26A-737CB8DBED3B}" srcOrd="2" destOrd="0" parTransId="{620A9F88-1B45-4EE0-BC46-4611DB942500}" sibTransId="{F005BF33-A685-4A82-8ACB-C25D177EDB08}"/>
    <dgm:cxn modelId="{608E9AB0-8F6D-4679-A8BE-7C60ACFBB29E}" type="presOf" srcId="{9139F66C-9784-48F3-B064-5236C4F4C55D}" destId="{6EA5D249-E955-4F71-BD03-9398DA2848DB}" srcOrd="0" destOrd="0" presId="urn:microsoft.com/office/officeart/2005/8/layout/hierarchy2"/>
    <dgm:cxn modelId="{B6141CB6-93E1-4A7F-AEC6-4594330CF215}" type="presOf" srcId="{9ABE2F51-C5D5-407A-8364-3287CAD1B48F}" destId="{54EBECA4-105C-41C4-B7C8-718623F8DFDB}" srcOrd="0" destOrd="0" presId="urn:microsoft.com/office/officeart/2005/8/layout/hierarchy2"/>
    <dgm:cxn modelId="{B4AAC8CC-E84E-45D3-A15B-DB5CD8721F80}" type="presOf" srcId="{9139F66C-9784-48F3-B064-5236C4F4C55D}" destId="{E81F4610-F8DA-475F-9B80-C1B9715511E9}" srcOrd="1" destOrd="0" presId="urn:microsoft.com/office/officeart/2005/8/layout/hierarchy2"/>
    <dgm:cxn modelId="{061E43D4-305A-4A21-98EE-E146A5F86A81}" type="presOf" srcId="{0291E9A0-2C11-43FF-A38F-AF6E264D4EC9}" destId="{876F610C-ACD6-4A0F-B3CB-E6652279C46A}" srcOrd="0" destOrd="0" presId="urn:microsoft.com/office/officeart/2005/8/layout/hierarchy2"/>
    <dgm:cxn modelId="{D568CDD5-A227-4F3E-A145-01FD6BC4AB40}" type="presOf" srcId="{FDE052B7-EE88-4886-A370-0318218FC4A1}" destId="{4900CEE4-4C61-4A1A-929E-93FD2779B9A8}" srcOrd="0" destOrd="0" presId="urn:microsoft.com/office/officeart/2005/8/layout/hierarchy2"/>
    <dgm:cxn modelId="{BC9219DA-429A-462F-8F4B-843C46DF8FA8}" srcId="{0291E9A0-2C11-43FF-A38F-AF6E264D4EC9}" destId="{AE00A8DF-85D0-4318-92CA-B56C82E5B647}" srcOrd="1" destOrd="0" parTransId="{0B2FE0AF-1440-4177-A336-D9F0C29B1C23}" sibTransId="{5E501DAB-FD70-44BE-A0D0-873A6645FA7D}"/>
    <dgm:cxn modelId="{009B89E8-6726-4F92-85B7-095BAFC7CB84}" type="presOf" srcId="{AE00A8DF-85D0-4318-92CA-B56C82E5B647}" destId="{F333B804-6E0D-4A26-9E64-CF3F5309B04B}" srcOrd="0" destOrd="0" presId="urn:microsoft.com/office/officeart/2005/8/layout/hierarchy2"/>
    <dgm:cxn modelId="{744172F9-9BB1-4241-98BE-933B50C995FB}" type="presOf" srcId="{E420ACE3-B4E5-4BEF-A26A-737CB8DBED3B}" destId="{5C38E64A-DD89-4E4B-9312-B299C856D4DB}" srcOrd="0" destOrd="0" presId="urn:microsoft.com/office/officeart/2005/8/layout/hierarchy2"/>
    <dgm:cxn modelId="{2E0D67BA-74F2-45A3-860A-F58B8890E26E}" type="presParOf" srcId="{AB96344C-83F2-4009-BC51-4319892C2A99}" destId="{5436B5F5-D4CF-4F73-B11A-BA6E362BFA13}" srcOrd="0" destOrd="0" presId="urn:microsoft.com/office/officeart/2005/8/layout/hierarchy2"/>
    <dgm:cxn modelId="{3EFF5360-7F4E-4228-A43C-DDE0FF671BF4}" type="presParOf" srcId="{5436B5F5-D4CF-4F73-B11A-BA6E362BFA13}" destId="{876F610C-ACD6-4A0F-B3CB-E6652279C46A}" srcOrd="0" destOrd="0" presId="urn:microsoft.com/office/officeart/2005/8/layout/hierarchy2"/>
    <dgm:cxn modelId="{E513CF67-7375-4275-BAB1-0C094C574C2E}" type="presParOf" srcId="{5436B5F5-D4CF-4F73-B11A-BA6E362BFA13}" destId="{E7B50D58-79CF-4BBF-9B46-D8D74E37B9CC}" srcOrd="1" destOrd="0" presId="urn:microsoft.com/office/officeart/2005/8/layout/hierarchy2"/>
    <dgm:cxn modelId="{E8873C77-E664-4A8D-B22F-145E6C66FC74}" type="presParOf" srcId="{E7B50D58-79CF-4BBF-9B46-D8D74E37B9CC}" destId="{6EA5D249-E955-4F71-BD03-9398DA2848DB}" srcOrd="0" destOrd="0" presId="urn:microsoft.com/office/officeart/2005/8/layout/hierarchy2"/>
    <dgm:cxn modelId="{F6380914-B8CA-41A7-840E-F81B673917D7}" type="presParOf" srcId="{6EA5D249-E955-4F71-BD03-9398DA2848DB}" destId="{E81F4610-F8DA-475F-9B80-C1B9715511E9}" srcOrd="0" destOrd="0" presId="urn:microsoft.com/office/officeart/2005/8/layout/hierarchy2"/>
    <dgm:cxn modelId="{398267E5-5411-4D5B-B116-A24ED96009C6}" type="presParOf" srcId="{E7B50D58-79CF-4BBF-9B46-D8D74E37B9CC}" destId="{52E6F59F-8598-41E8-9F7E-3629F27E8CC2}" srcOrd="1" destOrd="0" presId="urn:microsoft.com/office/officeart/2005/8/layout/hierarchy2"/>
    <dgm:cxn modelId="{9CD2F388-FBD4-450C-ABBF-A93F39CAE661}" type="presParOf" srcId="{52E6F59F-8598-41E8-9F7E-3629F27E8CC2}" destId="{669C45F2-01CC-4A95-BFC0-4420A6D6F3E3}" srcOrd="0" destOrd="0" presId="urn:microsoft.com/office/officeart/2005/8/layout/hierarchy2"/>
    <dgm:cxn modelId="{DB7BA2D4-B26F-4EB9-A039-149E236F0DFE}" type="presParOf" srcId="{52E6F59F-8598-41E8-9F7E-3629F27E8CC2}" destId="{76D47A8F-ECFD-4206-810B-CD814B5EB5C0}" srcOrd="1" destOrd="0" presId="urn:microsoft.com/office/officeart/2005/8/layout/hierarchy2"/>
    <dgm:cxn modelId="{9956796D-9D7E-463A-B96E-FA37D5F66A3F}" type="presParOf" srcId="{E7B50D58-79CF-4BBF-9B46-D8D74E37B9CC}" destId="{6AA4E9E1-4BCF-4807-A0E8-B42C73077393}" srcOrd="2" destOrd="0" presId="urn:microsoft.com/office/officeart/2005/8/layout/hierarchy2"/>
    <dgm:cxn modelId="{1383E662-3F60-426F-B1EA-FD2C6FDFF1F9}" type="presParOf" srcId="{6AA4E9E1-4BCF-4807-A0E8-B42C73077393}" destId="{A7A99710-6FF9-400B-887A-C1FD29E774B7}" srcOrd="0" destOrd="0" presId="urn:microsoft.com/office/officeart/2005/8/layout/hierarchy2"/>
    <dgm:cxn modelId="{E1148F6E-2836-43A1-B12C-5875CF9528FB}" type="presParOf" srcId="{E7B50D58-79CF-4BBF-9B46-D8D74E37B9CC}" destId="{E66058BC-6313-4E83-B4A8-F2B971571F1C}" srcOrd="3" destOrd="0" presId="urn:microsoft.com/office/officeart/2005/8/layout/hierarchy2"/>
    <dgm:cxn modelId="{D3D3A0BD-0C9F-4D9F-AF75-8344B6686D93}" type="presParOf" srcId="{E66058BC-6313-4E83-B4A8-F2B971571F1C}" destId="{F333B804-6E0D-4A26-9E64-CF3F5309B04B}" srcOrd="0" destOrd="0" presId="urn:microsoft.com/office/officeart/2005/8/layout/hierarchy2"/>
    <dgm:cxn modelId="{3E89722A-D24E-4BDE-9CA3-C9268F54E107}" type="presParOf" srcId="{E66058BC-6313-4E83-B4A8-F2B971571F1C}" destId="{3FA7C73A-6D12-4D6E-BD68-D8739DBC47EE}" srcOrd="1" destOrd="0" presId="urn:microsoft.com/office/officeart/2005/8/layout/hierarchy2"/>
    <dgm:cxn modelId="{089E139F-7AAB-4D1D-A831-9A2A2D28D8B8}" type="presParOf" srcId="{E7B50D58-79CF-4BBF-9B46-D8D74E37B9CC}" destId="{B788DD8E-7E87-4FAE-AECE-22D25B26CFB4}" srcOrd="4" destOrd="0" presId="urn:microsoft.com/office/officeart/2005/8/layout/hierarchy2"/>
    <dgm:cxn modelId="{653A7188-A443-4F89-B9BF-FA0246E29700}" type="presParOf" srcId="{B788DD8E-7E87-4FAE-AECE-22D25B26CFB4}" destId="{96C08530-3C75-4602-AB23-B24BE7D803B8}" srcOrd="0" destOrd="0" presId="urn:microsoft.com/office/officeart/2005/8/layout/hierarchy2"/>
    <dgm:cxn modelId="{46B38FB6-BFD7-4701-BAC9-C11F78ABA008}" type="presParOf" srcId="{E7B50D58-79CF-4BBF-9B46-D8D74E37B9CC}" destId="{DE728D8D-C5BA-4292-B02A-8AB27F3EF5DC}" srcOrd="5" destOrd="0" presId="urn:microsoft.com/office/officeart/2005/8/layout/hierarchy2"/>
    <dgm:cxn modelId="{515A381C-3277-493C-B8D2-96CB7DF878CC}" type="presParOf" srcId="{DE728D8D-C5BA-4292-B02A-8AB27F3EF5DC}" destId="{5C38E64A-DD89-4E4B-9312-B299C856D4DB}" srcOrd="0" destOrd="0" presId="urn:microsoft.com/office/officeart/2005/8/layout/hierarchy2"/>
    <dgm:cxn modelId="{D797A9FE-624C-4E08-8027-7B6213BB0624}" type="presParOf" srcId="{DE728D8D-C5BA-4292-B02A-8AB27F3EF5DC}" destId="{1B4AEDE9-CB20-4FB1-A182-3E8DD421AD04}" srcOrd="1" destOrd="0" presId="urn:microsoft.com/office/officeart/2005/8/layout/hierarchy2"/>
    <dgm:cxn modelId="{9D8036D7-3A32-4E39-A1AE-FC99C8C79D6E}" type="presParOf" srcId="{E7B50D58-79CF-4BBF-9B46-D8D74E37B9CC}" destId="{4900CEE4-4C61-4A1A-929E-93FD2779B9A8}" srcOrd="6" destOrd="0" presId="urn:microsoft.com/office/officeart/2005/8/layout/hierarchy2"/>
    <dgm:cxn modelId="{7CC1F609-781F-4913-8F5F-416622A4368B}" type="presParOf" srcId="{4900CEE4-4C61-4A1A-929E-93FD2779B9A8}" destId="{234F923D-1B66-4BCE-A6AE-35BCDA86C48A}" srcOrd="0" destOrd="0" presId="urn:microsoft.com/office/officeart/2005/8/layout/hierarchy2"/>
    <dgm:cxn modelId="{FBD36FCF-5E56-4FFB-A1B8-5B6DF429AEFD}" type="presParOf" srcId="{E7B50D58-79CF-4BBF-9B46-D8D74E37B9CC}" destId="{1E321B98-6F9C-43C2-A6ED-B79CD9C496F9}" srcOrd="7" destOrd="0" presId="urn:microsoft.com/office/officeart/2005/8/layout/hierarchy2"/>
    <dgm:cxn modelId="{4B122511-D1F5-4A00-9296-6105544CA8CF}" type="presParOf" srcId="{1E321B98-6F9C-43C2-A6ED-B79CD9C496F9}" destId="{54EBECA4-105C-41C4-B7C8-718623F8DFDB}" srcOrd="0" destOrd="0" presId="urn:microsoft.com/office/officeart/2005/8/layout/hierarchy2"/>
    <dgm:cxn modelId="{41241122-E3E4-49A2-B57D-FCAC4CFD5532}" type="presParOf" srcId="{1E321B98-6F9C-43C2-A6ED-B79CD9C496F9}" destId="{D12B0DD7-C9A6-4F63-99F9-E3E9903F4D2B}"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F610C-ACD6-4A0F-B3CB-E6652279C46A}">
      <dsp:nvSpPr>
        <dsp:cNvPr id="0" name=""/>
        <dsp:cNvSpPr/>
      </dsp:nvSpPr>
      <dsp:spPr>
        <a:xfrm>
          <a:off x="0" y="1931937"/>
          <a:ext cx="1581317" cy="1181463"/>
        </a:xfrm>
        <a:prstGeom prst="roundRect">
          <a:avLst>
            <a:gd name="adj" fmla="val 10000"/>
          </a:avLst>
        </a:prstGeom>
        <a:solidFill>
          <a:srgbClr val="FFFF00"/>
        </a:solidFill>
        <a:ln w="12700" cap="flat" cmpd="sng" algn="ctr">
          <a:solidFill>
            <a:srgbClr val="FF0000"/>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4 </a:t>
          </a:r>
          <a:r>
            <a:rPr lang="en-US" sz="3200" b="1" kern="1200" dirty="0" err="1">
              <a:solidFill>
                <a:srgbClr val="FF0000"/>
              </a:solidFill>
              <a:latin typeface="Times New Roman" panose="02020603050405020304" pitchFamily="18" charset="0"/>
              <a:cs typeface="Times New Roman" panose="02020603050405020304" pitchFamily="18" charset="0"/>
            </a:rPr>
            <a:t>đoạn</a:t>
          </a:r>
          <a:endParaRPr lang="en-US" sz="3200" b="1" kern="1200" dirty="0">
            <a:solidFill>
              <a:srgbClr val="FF0000"/>
            </a:solidFill>
            <a:latin typeface="Times New Roman" panose="02020603050405020304" pitchFamily="18" charset="0"/>
            <a:cs typeface="Times New Roman" panose="02020603050405020304" pitchFamily="18" charset="0"/>
          </a:endParaRPr>
        </a:p>
      </dsp:txBody>
      <dsp:txXfrm>
        <a:off x="34604" y="1966541"/>
        <a:ext cx="1512109" cy="1112255"/>
      </dsp:txXfrm>
    </dsp:sp>
    <dsp:sp modelId="{6EA5D249-E955-4F71-BD03-9398DA2848DB}">
      <dsp:nvSpPr>
        <dsp:cNvPr id="0" name=""/>
        <dsp:cNvSpPr/>
      </dsp:nvSpPr>
      <dsp:spPr>
        <a:xfrm rot="17836699">
          <a:off x="1017100" y="1577285"/>
          <a:ext cx="2083188" cy="39248"/>
        </a:xfrm>
        <a:custGeom>
          <a:avLst/>
          <a:gdLst/>
          <a:ahLst/>
          <a:cxnLst/>
          <a:rect l="0" t="0" r="0" b="0"/>
          <a:pathLst>
            <a:path>
              <a:moveTo>
                <a:pt x="0" y="19624"/>
              </a:moveTo>
              <a:lnTo>
                <a:pt x="2083188" y="19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006614" y="1544829"/>
        <a:ext cx="104159" cy="104159"/>
      </dsp:txXfrm>
    </dsp:sp>
    <dsp:sp modelId="{669C45F2-01CC-4A95-BFC0-4420A6D6F3E3}">
      <dsp:nvSpPr>
        <dsp:cNvPr id="0" name=""/>
        <dsp:cNvSpPr/>
      </dsp:nvSpPr>
      <dsp:spPr>
        <a:xfrm>
          <a:off x="2536070" y="80418"/>
          <a:ext cx="8789495" cy="118146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1: </a:t>
          </a:r>
          <a:r>
            <a:rPr lang="vi-VN" sz="3600" kern="1200" dirty="0">
              <a:latin typeface="Times New Roman" panose="02020603050405020304" pitchFamily="18" charset="0"/>
              <a:cs typeface="Times New Roman" panose="02020603050405020304" pitchFamily="18" charset="0"/>
            </a:rPr>
            <a:t>Từ đầu ...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thấy</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thế</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nào</a:t>
          </a:r>
          <a:r>
            <a:rPr lang="en-US" sz="3600" kern="1200" dirty="0">
              <a:latin typeface="Times New Roman" panose="02020603050405020304" pitchFamily="18" charset="0"/>
              <a:cs typeface="Times New Roman" panose="02020603050405020304" pitchFamily="18" charset="0"/>
            </a:rPr>
            <a:t>? </a:t>
          </a:r>
        </a:p>
      </dsp:txBody>
      <dsp:txXfrm>
        <a:off x="2570674" y="115022"/>
        <a:ext cx="8720287" cy="1112255"/>
      </dsp:txXfrm>
    </dsp:sp>
    <dsp:sp modelId="{6AA4E9E1-4BCF-4807-A0E8-B42C73077393}">
      <dsp:nvSpPr>
        <dsp:cNvPr id="0" name=""/>
        <dsp:cNvSpPr/>
      </dsp:nvSpPr>
      <dsp:spPr>
        <a:xfrm rot="19961855">
          <a:off x="1521469" y="2256626"/>
          <a:ext cx="1074448" cy="39248"/>
        </a:xfrm>
        <a:custGeom>
          <a:avLst/>
          <a:gdLst/>
          <a:ahLst/>
          <a:cxnLst/>
          <a:rect l="0" t="0" r="0" b="0"/>
          <a:pathLst>
            <a:path>
              <a:moveTo>
                <a:pt x="0" y="19624"/>
              </a:moveTo>
              <a:lnTo>
                <a:pt x="1074448" y="19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031832" y="2249389"/>
        <a:ext cx="53722" cy="53722"/>
      </dsp:txXfrm>
    </dsp:sp>
    <dsp:sp modelId="{F333B804-6E0D-4A26-9E64-CF3F5309B04B}">
      <dsp:nvSpPr>
        <dsp:cNvPr id="0" name=""/>
        <dsp:cNvSpPr/>
      </dsp:nvSpPr>
      <dsp:spPr>
        <a:xfrm>
          <a:off x="2536070" y="1439101"/>
          <a:ext cx="8802113" cy="1181463"/>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2: </a:t>
          </a:r>
          <a:r>
            <a:rPr lang="en-US" sz="3600" kern="1200" dirty="0" err="1">
              <a:latin typeface="Times New Roman" panose="02020603050405020304" pitchFamily="18" charset="0"/>
              <a:cs typeface="Times New Roman" panose="02020603050405020304" pitchFamily="18" charset="0"/>
            </a:rPr>
            <a:t>Trước</a:t>
          </a:r>
          <a:r>
            <a:rPr lang="en-US" sz="3600" kern="1200" dirty="0">
              <a:latin typeface="Times New Roman" panose="02020603050405020304" pitchFamily="18" charset="0"/>
              <a:cs typeface="Times New Roman" panose="02020603050405020304" pitchFamily="18" charset="0"/>
            </a:rPr>
            <a:t> ý </a:t>
          </a:r>
          <a:r>
            <a:rPr lang="en-US" sz="3600" kern="1200" dirty="0" err="1">
              <a:latin typeface="Times New Roman" panose="02020603050405020304" pitchFamily="18" charset="0"/>
              <a:cs typeface="Times New Roman" panose="02020603050405020304" pitchFamily="18" charset="0"/>
            </a:rPr>
            <a:t>kiến</a:t>
          </a:r>
          <a:r>
            <a:rPr lang="vi-VN"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tội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chúng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lắm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anh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nờ</a:t>
          </a:r>
          <a:r>
            <a:rPr lang="en-US" sz="3600" kern="1200" dirty="0">
              <a:latin typeface="Times New Roman" panose="02020603050405020304" pitchFamily="18" charset="0"/>
              <a:cs typeface="Times New Roman" panose="02020603050405020304" pitchFamily="18" charset="0"/>
            </a:rPr>
            <a:t> </a:t>
          </a:r>
          <a:r>
            <a:rPr lang="vi-VN" sz="3600" kern="1200" dirty="0">
              <a:latin typeface="Times New Roman" panose="02020603050405020304" pitchFamily="18" charset="0"/>
              <a:cs typeface="Times New Roman" panose="02020603050405020304" pitchFamily="18" charset="0"/>
            </a:rPr>
            <a:t>. </a:t>
          </a:r>
          <a:endParaRPr lang="en-US" sz="3600" kern="1200" dirty="0">
            <a:latin typeface="Times New Roman" panose="02020603050405020304" pitchFamily="18" charset="0"/>
            <a:cs typeface="Times New Roman" panose="02020603050405020304" pitchFamily="18" charset="0"/>
          </a:endParaRPr>
        </a:p>
      </dsp:txBody>
      <dsp:txXfrm>
        <a:off x="2570674" y="1473705"/>
        <a:ext cx="8732905" cy="1112255"/>
      </dsp:txXfrm>
    </dsp:sp>
    <dsp:sp modelId="{B788DD8E-7E87-4FAE-AECE-22D25B26CFB4}">
      <dsp:nvSpPr>
        <dsp:cNvPr id="0" name=""/>
        <dsp:cNvSpPr/>
      </dsp:nvSpPr>
      <dsp:spPr>
        <a:xfrm rot="2532257">
          <a:off x="1414247" y="2935967"/>
          <a:ext cx="1288892" cy="39248"/>
        </a:xfrm>
        <a:custGeom>
          <a:avLst/>
          <a:gdLst/>
          <a:ahLst/>
          <a:cxnLst/>
          <a:rect l="0" t="0" r="0" b="0"/>
          <a:pathLst>
            <a:path>
              <a:moveTo>
                <a:pt x="0" y="19624"/>
              </a:moveTo>
              <a:lnTo>
                <a:pt x="1288892" y="19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2026471" y="2923369"/>
        <a:ext cx="64444" cy="64444"/>
      </dsp:txXfrm>
    </dsp:sp>
    <dsp:sp modelId="{5C38E64A-DD89-4E4B-9312-B299C856D4DB}">
      <dsp:nvSpPr>
        <dsp:cNvPr id="0" name=""/>
        <dsp:cNvSpPr/>
      </dsp:nvSpPr>
      <dsp:spPr>
        <a:xfrm>
          <a:off x="2536070" y="2797784"/>
          <a:ext cx="8830327" cy="1181463"/>
        </a:xfrm>
        <a:prstGeom prst="roundRect">
          <a:avLst>
            <a:gd name="adj" fmla="val 10000"/>
          </a:avLst>
        </a:prstGeom>
        <a:solidFill>
          <a:srgbClr val="D759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3: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lời</a:t>
          </a:r>
          <a:r>
            <a:rPr lang="en-US" sz="3600" kern="1200" dirty="0">
              <a:latin typeface="Times New Roman" panose="02020603050405020304" pitchFamily="18" charset="0"/>
              <a:cs typeface="Times New Roman" panose="02020603050405020304" pitchFamily="18" charset="0"/>
            </a:rPr>
            <a:t> van </a:t>
          </a:r>
          <a:r>
            <a:rPr lang="en-US" sz="3600" kern="1200" dirty="0" err="1">
              <a:latin typeface="Times New Roman" panose="02020603050405020304" pitchFamily="18" charset="0"/>
              <a:cs typeface="Times New Roman" panose="02020603050405020304" pitchFamily="18" charset="0"/>
            </a:rPr>
            <a:t>xin</a:t>
          </a:r>
          <a:r>
            <a:rPr lang="vi-VN"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rPr>
            <a:t> ban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huy</a:t>
          </a:r>
          <a:r>
            <a:rPr lang="en-US" sz="3600" kern="1200" dirty="0">
              <a:latin typeface="Times New Roman" panose="02020603050405020304" pitchFamily="18" charset="0"/>
              <a:cs typeface="Times New Roman" panose="02020603050405020304" pitchFamily="18" charset="0"/>
            </a:rPr>
            <a:t>.</a:t>
          </a:r>
        </a:p>
      </dsp:txBody>
      <dsp:txXfrm>
        <a:off x="2570674" y="2832388"/>
        <a:ext cx="8761119" cy="1112255"/>
      </dsp:txXfrm>
    </dsp:sp>
    <dsp:sp modelId="{4900CEE4-4C61-4A1A-929E-93FD2779B9A8}">
      <dsp:nvSpPr>
        <dsp:cNvPr id="0" name=""/>
        <dsp:cNvSpPr/>
      </dsp:nvSpPr>
      <dsp:spPr>
        <a:xfrm rot="4122710">
          <a:off x="793503" y="3655518"/>
          <a:ext cx="2473741" cy="39248"/>
        </a:xfrm>
        <a:custGeom>
          <a:avLst/>
          <a:gdLst/>
          <a:ahLst/>
          <a:cxnLst/>
          <a:rect l="0" t="0" r="0" b="0"/>
          <a:pathLst>
            <a:path>
              <a:moveTo>
                <a:pt x="0" y="19624"/>
              </a:moveTo>
              <a:lnTo>
                <a:pt x="2473741" y="19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1968530" y="3613299"/>
        <a:ext cx="123687" cy="123687"/>
      </dsp:txXfrm>
    </dsp:sp>
    <dsp:sp modelId="{54EBECA4-105C-41C4-B7C8-718623F8DFDB}">
      <dsp:nvSpPr>
        <dsp:cNvPr id="0" name=""/>
        <dsp:cNvSpPr/>
      </dsp:nvSpPr>
      <dsp:spPr>
        <a:xfrm>
          <a:off x="2479431" y="4236885"/>
          <a:ext cx="8835124" cy="1181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Đoạn</a:t>
          </a:r>
          <a:r>
            <a:rPr lang="en-US" sz="3600" kern="1200" dirty="0">
              <a:latin typeface="Times New Roman" panose="02020603050405020304" pitchFamily="18" charset="0"/>
              <a:cs typeface="Times New Roman" panose="02020603050405020304" pitchFamily="18" charset="0"/>
            </a:rPr>
            <a:t> 4: </a:t>
          </a:r>
          <a:r>
            <a:rPr lang="vi-VN" sz="3600" kern="1200" dirty="0">
              <a:latin typeface="Times New Roman" panose="02020603050405020304" pitchFamily="18" charset="0"/>
              <a:cs typeface="Times New Roman" panose="02020603050405020304" pitchFamily="18" charset="0"/>
            </a:rPr>
            <a:t>Còn lại</a:t>
          </a:r>
          <a:endParaRPr lang="en-US" sz="3600" kern="1200" dirty="0">
            <a:latin typeface="Times New Roman" panose="02020603050405020304" pitchFamily="18" charset="0"/>
            <a:cs typeface="Times New Roman" panose="02020603050405020304" pitchFamily="18" charset="0"/>
          </a:endParaRPr>
        </a:p>
      </dsp:txBody>
      <dsp:txXfrm>
        <a:off x="2514035" y="4271489"/>
        <a:ext cx="8765916" cy="11122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86FCBD5E-D14A-449F-9D69-5CA6DB574E1A}" type="datetimeFigureOut">
              <a:rPr lang="en-US"/>
              <a:pPr>
                <a:defRPr/>
              </a:pPr>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07DCAFD8-D60F-41D0-9186-E48740C6281D}" type="slidenum">
              <a:rPr lang="en-US"/>
              <a:pPr>
                <a:defRPr/>
              </a:pPr>
              <a:t>‹#›</a:t>
            </a:fld>
            <a:endParaRPr lang="en-US"/>
          </a:p>
        </p:txBody>
      </p:sp>
    </p:spTree>
    <p:extLst>
      <p:ext uri="{BB962C8B-B14F-4D97-AF65-F5344CB8AC3E}">
        <p14:creationId xmlns:p14="http://schemas.microsoft.com/office/powerpoint/2010/main" val="42103632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4035"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08154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083"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51726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9pPr>
          </a:lstStyle>
          <a:p>
            <a:pPr>
              <a:spcBef>
                <a:spcPct val="0"/>
              </a:spcBef>
            </a:pPr>
            <a:fld id="{1B3DAE82-A356-4ADA-96CC-C0355013F0BB}" type="slidenum">
              <a:rPr lang="en-US" altLang="en-US">
                <a:solidFill>
                  <a:srgbClr val="000000"/>
                </a:solidFill>
                <a:latin typeface="Times New Roman" panose="02020603050405020304" pitchFamily="18" charset="0"/>
              </a:rPr>
              <a:pPr>
                <a:spcBef>
                  <a:spcPct val="0"/>
                </a:spcBef>
              </a:pPr>
              <a:t>13</a:t>
            </a:fld>
            <a:endParaRPr lang="en-US" altLang="en-US">
              <a:solidFill>
                <a:srgbClr val="000000"/>
              </a:solidFill>
              <a:latin typeface="Times New Roman" panose="02020603050405020304" pitchFamily="18" charset="0"/>
            </a:endParaRPr>
          </a:p>
        </p:txBody>
      </p:sp>
      <p:sp>
        <p:nvSpPr>
          <p:cNvPr id="245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buFont typeface="Arial" panose="020B0604020202020204" pitchFamily="34" charset="0"/>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5B932BA9-B340-478C-88C4-A799D87791C4}" type="slidenum">
              <a:rPr lang="en-US" altLang="en-US" b="1">
                <a:solidFill>
                  <a:srgbClr val="000000"/>
                </a:solidFill>
                <a:latin typeface="Times New Roman" panose="02020603050405020304" pitchFamily="18" charset="0"/>
              </a:rPr>
              <a:pPr algn="r" eaLnBrk="1" hangingPunct="1">
                <a:spcBef>
                  <a:spcPct val="0"/>
                </a:spcBef>
              </a:pPr>
              <a:t>13</a:t>
            </a:fld>
            <a:endParaRPr lang="en-US" altLang="en-US" b="1">
              <a:solidFill>
                <a:srgbClr val="000000"/>
              </a:solidFill>
              <a:latin typeface="Times New Roman" panose="02020603050405020304" pitchFamily="18" charset="0"/>
            </a:endParaRPr>
          </a:p>
        </p:txBody>
      </p:sp>
      <p:sp>
        <p:nvSpPr>
          <p:cNvPr id="24580" name="Rectangle 2"/>
          <p:cNvSpPr>
            <a:spLocks noGrp="1" noRot="1" noChangeAspect="1" noChangeArrowheads="1" noTextEdit="1"/>
          </p:cNvSpPr>
          <p:nvPr>
            <p:ph type="sldImg"/>
          </p:nvPr>
        </p:nvSpPr>
        <p:spPr>
          <a:noFill/>
          <a:ln/>
        </p:spPr>
      </p:sp>
      <p:sp>
        <p:nvSpPr>
          <p:cNvPr id="24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114896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4035"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89520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8131"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10140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083"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92836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083"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35449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719;g63da1a4385_0_16383:notes"/>
          <p:cNvSpPr>
            <a:spLocks noGrp="1" noRot="1" noChangeAspect="1" noTextEdit="1"/>
          </p:cNvSpPr>
          <p:nvPr>
            <p:ph type="sldImg" idx="2"/>
          </p:nvPr>
        </p:nvSpPr>
        <p:spPr bwMode="auto">
          <a:xfrm>
            <a:off x="325438" y="698500"/>
            <a:ext cx="6207125" cy="34925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083" name="Google Shape;720;g63da1a4385_0_16383:notes"/>
          <p:cNvSpPr txBox="1">
            <a:spLocks noGrp="1"/>
          </p:cNvSpPr>
          <p:nvPr>
            <p:ph type="body" idx="1"/>
          </p:nvPr>
        </p:nvSpPr>
        <p:spPr bwMode="auto">
          <a:xfrm>
            <a:off x="685800" y="4424363"/>
            <a:ext cx="5486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28325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sz="240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grpSp>
      </p:grpSp>
      <p:sp>
        <p:nvSpPr>
          <p:cNvPr id="35859" name="Rectangle 19"/>
          <p:cNvSpPr>
            <a:spLocks noGrp="1" noChangeArrowheads="1"/>
          </p:cNvSpPr>
          <p:nvPr>
            <p:ph type="ctrTitle"/>
          </p:nvPr>
        </p:nvSpPr>
        <p:spPr>
          <a:xfrm>
            <a:off x="3962400" y="1828800"/>
            <a:ext cx="8026400" cy="2209800"/>
          </a:xfrm>
        </p:spPr>
        <p:txBody>
          <a:bodyPr/>
          <a:lstStyle>
            <a:lvl1pPr>
              <a:defRPr sz="5000">
                <a:solidFill>
                  <a:srgbClr val="FFFFFF"/>
                </a:solidFill>
              </a:defRPr>
            </a:lvl1pPr>
          </a:lstStyle>
          <a:p>
            <a:pPr lvl="0"/>
            <a:r>
              <a:rPr lang="en-US" noProof="0"/>
              <a:t>Click to edit Master title style</a:t>
            </a:r>
          </a:p>
        </p:txBody>
      </p:sp>
      <p:sp>
        <p:nvSpPr>
          <p:cNvPr id="35860"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400"/>
            </a:lvl1pPr>
          </a:lstStyle>
          <a:p>
            <a:pPr lvl="0"/>
            <a:r>
              <a:rPr lang="en-US" noProof="0"/>
              <a:t>Click to edit Master subtitle style</a:t>
            </a:r>
          </a:p>
        </p:txBody>
      </p:sp>
      <p:sp>
        <p:nvSpPr>
          <p:cNvPr id="18" name="Rectangle 16"/>
          <p:cNvSpPr>
            <a:spLocks noGrp="1" noChangeArrowheads="1"/>
          </p:cNvSpPr>
          <p:nvPr>
            <p:ph type="dt" sz="half" idx="10"/>
          </p:nvPr>
        </p:nvSpPr>
        <p:spPr>
          <a:xfrm>
            <a:off x="609600" y="6248400"/>
            <a:ext cx="2844800" cy="457200"/>
          </a:xfrm>
        </p:spPr>
        <p:txBody>
          <a:bodyPr/>
          <a:lstStyle>
            <a:lvl1pPr>
              <a:defRPr/>
            </a:lvl1pPr>
          </a:lstStyle>
          <a:p>
            <a:pPr>
              <a:defRPr/>
            </a:pPr>
            <a:fld id="{B9E1F136-D178-48BA-8E06-4B282AABDC14}" type="datetimeFigureOut">
              <a:rPr lang="en-US"/>
              <a:pPr>
                <a:defRPr/>
              </a:pPr>
              <a:t>1/16/2022</a:t>
            </a:fld>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smtClean="0"/>
            </a:lvl1pPr>
          </a:lstStyle>
          <a:p>
            <a:pPr>
              <a:defRPr/>
            </a:pPr>
            <a:fld id="{A75ADA7F-662B-445A-9CAE-277F6A91E34E}" type="slidenum">
              <a:rPr lang="en-US"/>
              <a:pPr>
                <a:defRPr/>
              </a:pPr>
              <a:t>‹#›</a:t>
            </a:fld>
            <a:endParaRPr lang="en-US"/>
          </a:p>
        </p:txBody>
      </p:sp>
    </p:spTree>
    <p:extLst>
      <p:ext uri="{BB962C8B-B14F-4D97-AF65-F5344CB8AC3E}">
        <p14:creationId xmlns:p14="http://schemas.microsoft.com/office/powerpoint/2010/main" val="3524567050"/>
      </p:ext>
    </p:extLst>
  </p:cSld>
  <p:clrMapOvr>
    <a:masterClrMapping/>
  </p:clrMapOvr>
  <p:transition>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126C5F-D35C-4991-8054-C905096693A7}"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EC867B69-9D6A-4D58-89FE-33AA84FBF1D4}" type="datetimeFigureOut">
              <a:rPr lang="en-US"/>
              <a:pPr>
                <a:defRPr/>
              </a:pPr>
              <a:t>1/16/2022</a:t>
            </a:fld>
            <a:endParaRPr lang="en-US"/>
          </a:p>
        </p:txBody>
      </p:sp>
    </p:spTree>
    <p:extLst>
      <p:ext uri="{BB962C8B-B14F-4D97-AF65-F5344CB8AC3E}">
        <p14:creationId xmlns:p14="http://schemas.microsoft.com/office/powerpoint/2010/main" val="1854469835"/>
      </p:ext>
    </p:extLst>
  </p:cSld>
  <p:clrMapOvr>
    <a:masterClrMapping/>
  </p:clrMapOvr>
  <p:transition>
    <p:checke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1E6B44E-9E51-46AC-8D5A-90A37337B24B}"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0D3BF-B40D-4103-8956-09168A683BD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13084442"/>
      </p:ext>
    </p:extLst>
  </p:cSld>
  <p:clrMapOvr>
    <a:masterClrMapping/>
  </p:clrMapOvr>
  <p:transition>
    <p:checke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E025C222-FBF6-425D-B609-35BD66EE3EB8}"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E0F500-0F2E-41E0-99FA-C97CEA4AE2F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851838265"/>
      </p:ext>
    </p:extLst>
  </p:cSld>
  <p:clrMapOvr>
    <a:masterClrMapping/>
  </p:clrMapOvr>
  <p:transition>
    <p:checke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EA20F74-7E8A-43C4-BD96-0372C3FA307B}"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23367-B7DB-4699-B5EF-DE1366D2B82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465908438"/>
      </p:ext>
    </p:extLst>
  </p:cSld>
  <p:clrMapOvr>
    <a:masterClrMapping/>
  </p:clrMapOvr>
  <p:transition>
    <p:checke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95343A43-441F-4EE1-BD06-1DFF2E5F1CB4}"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986ADD-D707-474F-9237-B7F294EFA3E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18221960"/>
      </p:ext>
    </p:extLst>
  </p:cSld>
  <p:clrMapOvr>
    <a:masterClrMapping/>
  </p:clrMapOvr>
  <p:transition>
    <p:checke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73088B20-5130-46E0-B9C1-E44992205422}"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48227-C580-4913-9ACD-80892C9D5F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535918361"/>
      </p:ext>
    </p:extLst>
  </p:cSld>
  <p:clrMapOvr>
    <a:masterClrMapping/>
  </p:clrMapOvr>
  <p:transition>
    <p:checke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56B3340-4B06-4E90-A173-5462EF5F6CE4}"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981E6-78EE-41DA-ADAB-4F8953BCD0C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57152812"/>
      </p:ext>
    </p:extLst>
  </p:cSld>
  <p:clrMapOvr>
    <a:masterClrMapping/>
  </p:clrMapOvr>
  <p:transition>
    <p:checke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8B5756A-AC18-4D1A-A453-FCF861D16D6C}"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7B398-860B-4431-9506-E8F53B3586B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214798100"/>
      </p:ext>
    </p:extLst>
  </p:cSld>
  <p:clrMapOvr>
    <a:masterClrMapping/>
  </p:clrMapOvr>
  <p:transition>
    <p:checke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fld id="{7E6F8C17-51A2-4FB2-8F73-63651460A929}"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359A1-C436-40DF-B952-4223078DD60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286208249"/>
      </p:ext>
    </p:extLst>
  </p:cSld>
  <p:clrMapOvr>
    <a:masterClrMapping/>
  </p:clrMapOvr>
  <p:transition>
    <p:checke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fld id="{ECB1E33A-8BEE-473E-9D96-C943589B090F}" type="datetimeFigureOut">
              <a:rPr lang="en-US" altLang="vi-VN">
                <a:solidFill>
                  <a:srgbClr val="000000"/>
                </a:solidFill>
              </a:rPr>
              <a:pPr>
                <a:defRPr/>
              </a:pPr>
              <a:t>1/16/2022</a:t>
            </a:fld>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B7B52A-9D0F-4094-A38B-E2F6B415F3B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576384495"/>
      </p:ext>
    </p:extLst>
  </p:cSld>
  <p:clrMapOvr>
    <a:masterClrMapping/>
  </p:clrMapOvr>
  <p:transition>
    <p:checke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17E54F02-BCFB-4211-BD91-B4E81216BDBB}"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1A6F0B-DB77-4CB3-92F6-D18C2C47C4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37348255"/>
      </p:ext>
    </p:extLst>
  </p:cSld>
  <p:clrMapOvr>
    <a:masterClrMapping/>
  </p:clrMapOvr>
  <p:transition>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5410200"/>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457200"/>
            <a:ext cx="80264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3EA8E72-F453-4276-93DE-06DDB5D69329}"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FEBEB95E-0E5C-4D66-9EC9-F3F5AA64DED6}" type="datetimeFigureOut">
              <a:rPr lang="en-US"/>
              <a:pPr>
                <a:defRPr/>
              </a:pPr>
              <a:t>1/16/2022</a:t>
            </a:fld>
            <a:endParaRPr lang="en-US"/>
          </a:p>
        </p:txBody>
      </p:sp>
    </p:spTree>
    <p:extLst>
      <p:ext uri="{BB962C8B-B14F-4D97-AF65-F5344CB8AC3E}">
        <p14:creationId xmlns:p14="http://schemas.microsoft.com/office/powerpoint/2010/main" val="128623219"/>
      </p:ext>
    </p:extLst>
  </p:cSld>
  <p:clrMapOvr>
    <a:masterClrMapping/>
  </p:clrMapOvr>
  <p:transition>
    <p:checke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0B7AE6-DE67-4A6E-A686-DB6AE07D7C27}" type="datetimeFigureOut">
              <a:rPr lang="en-US" altLang="vi-VN">
                <a:solidFill>
                  <a:srgbClr val="000000"/>
                </a:solidFill>
              </a:rPr>
              <a:pPr>
                <a:defRPr/>
              </a:pPr>
              <a:t>1/16/2022</a:t>
            </a:fld>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56AB46-BFF5-429C-8030-FE4C112534E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016413700"/>
      </p:ext>
    </p:extLst>
  </p:cSld>
  <p:clrMapOvr>
    <a:masterClrMapping/>
  </p:clrMapOvr>
  <p:transition>
    <p:checke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857B62-7836-4167-ABAE-FF6F18DF6EDD}"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ABCFA-24ED-4E75-B726-6CFC1BC6F6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524970488"/>
      </p:ext>
    </p:extLst>
  </p:cSld>
  <p:clrMapOvr>
    <a:masterClrMapping/>
  </p:clrMapOvr>
  <p:transition>
    <p:checke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1E6B44E-9E51-46AC-8D5A-90A37337B24B}"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0D3BF-B40D-4103-8956-09168A683BD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93945949"/>
      </p:ext>
    </p:extLst>
  </p:cSld>
  <p:clrMapOvr>
    <a:masterClrMapping/>
  </p:clrMapOvr>
  <p:transition>
    <p:check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E025C222-FBF6-425D-B609-35BD66EE3EB8}"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E0F500-0F2E-41E0-99FA-C97CEA4AE2F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969679030"/>
      </p:ext>
    </p:extLst>
  </p:cSld>
  <p:clrMapOvr>
    <a:masterClrMapping/>
  </p:clrMapOvr>
  <p:transition>
    <p:checke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EA20F74-7E8A-43C4-BD96-0372C3FA307B}"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23367-B7DB-4699-B5EF-DE1366D2B82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062704454"/>
      </p:ext>
    </p:extLst>
  </p:cSld>
  <p:clrMapOvr>
    <a:masterClrMapping/>
  </p:clrMapOvr>
  <p:transition>
    <p:checke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95343A43-441F-4EE1-BD06-1DFF2E5F1CB4}"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986ADD-D707-474F-9237-B7F294EFA3E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28592074"/>
      </p:ext>
    </p:extLst>
  </p:cSld>
  <p:clrMapOvr>
    <a:masterClrMapping/>
  </p:clrMapOvr>
  <p:transition>
    <p:checke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73088B20-5130-46E0-B9C1-E44992205422}"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48227-C580-4913-9ACD-80892C9D5F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02214919"/>
      </p:ext>
    </p:extLst>
  </p:cSld>
  <p:clrMapOvr>
    <a:masterClrMapping/>
  </p:clrMapOvr>
  <p:transition>
    <p:checke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56B3340-4B06-4E90-A173-5462EF5F6CE4}"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981E6-78EE-41DA-ADAB-4F8953BCD0C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847937189"/>
      </p:ext>
    </p:extLst>
  </p:cSld>
  <p:clrMapOvr>
    <a:masterClrMapping/>
  </p:clrMapOvr>
  <p:transition>
    <p:checke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8B5756A-AC18-4D1A-A453-FCF861D16D6C}"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7B398-860B-4431-9506-E8F53B3586B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858581830"/>
      </p:ext>
    </p:extLst>
  </p:cSld>
  <p:clrMapOvr>
    <a:masterClrMapping/>
  </p:clrMapOvr>
  <p:transition>
    <p:checke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fld id="{7E6F8C17-51A2-4FB2-8F73-63651460A929}"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359A1-C436-40DF-B952-4223078DD60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893527439"/>
      </p:ext>
    </p:extLst>
  </p:cSld>
  <p:clrMapOvr>
    <a:masterClrMapping/>
  </p:clrMapOvr>
  <p:transition>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938" y="20638"/>
            <a:ext cx="12192001" cy="6858000"/>
            <a:chOff x="0" y="0"/>
            <a:chExt cx="5760" cy="4320"/>
          </a:xfrm>
        </p:grpSpPr>
        <p:sp>
          <p:nvSpPr>
            <p:cNvPr id="5" name="Freeform 3"/>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Arial" charset="0"/>
              </a:endParaRPr>
            </a:p>
          </p:txBody>
        </p:sp>
      </p:grpSp>
      <p:sp>
        <p:nvSpPr>
          <p:cNvPr id="7" name="Freeform 5"/>
          <p:cNvSpPr>
            <a:spLocks/>
          </p:cNvSpPr>
          <p:nvPr/>
        </p:nvSpPr>
        <p:spPr bwMode="hidden">
          <a:xfrm>
            <a:off x="8323263" y="6269038"/>
            <a:ext cx="38608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 name="Group 6"/>
          <p:cNvGrpSpPr>
            <a:grpSpLocks/>
          </p:cNvGrpSpPr>
          <p:nvPr/>
        </p:nvGrpSpPr>
        <p:grpSpPr bwMode="auto">
          <a:xfrm>
            <a:off x="-1588" y="6034088"/>
            <a:ext cx="1046003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grpSp>
      <p:grpSp>
        <p:nvGrpSpPr>
          <p:cNvPr id="17" name="Group 15"/>
          <p:cNvGrpSpPr>
            <a:grpSpLocks/>
          </p:cNvGrpSpPr>
          <p:nvPr/>
        </p:nvGrpSpPr>
        <p:grpSpPr bwMode="auto">
          <a:xfrm>
            <a:off x="836613" y="6021388"/>
            <a:ext cx="7578725"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p:cNvSpPr>
              <a:spLocks/>
            </p:cNvSpPr>
            <p:nvPr userDrawn="1"/>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02" name="Rectangle 22"/>
          <p:cNvSpPr>
            <a:spLocks noGrp="1" noChangeArrowheads="1"/>
          </p:cNvSpPr>
          <p:nvPr>
            <p:ph type="ctrTitle" sz="quarter"/>
          </p:nvPr>
        </p:nvSpPr>
        <p:spPr>
          <a:xfrm>
            <a:off x="609600" y="1447801"/>
            <a:ext cx="10972800" cy="1736725"/>
          </a:xfrm>
        </p:spPr>
        <p:txBody>
          <a:bodyPr/>
          <a:lstStyle>
            <a:lvl1pPr>
              <a:defRPr/>
            </a:lvl1pPr>
          </a:lstStyle>
          <a:p>
            <a:r>
              <a:rPr lang="en-US"/>
              <a:t>Click to edit Master title style</a:t>
            </a:r>
          </a:p>
        </p:txBody>
      </p:sp>
      <p:sp>
        <p:nvSpPr>
          <p:cNvPr id="46103"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smtClean="0"/>
            </a:lvl1pPr>
          </a:lstStyle>
          <a:p>
            <a:pPr>
              <a:defRPr/>
            </a:pPr>
            <a:fld id="{310285AE-A0F0-4007-A8D1-90459552FD70}"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40325093"/>
      </p:ext>
    </p:extLst>
  </p:cSld>
  <p:clrMapOvr>
    <a:masterClrMapping/>
  </p:clrMapOvr>
  <p:transition>
    <p:checke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fld id="{ECB1E33A-8BEE-473E-9D96-C943589B090F}" type="datetimeFigureOut">
              <a:rPr lang="en-US" altLang="vi-VN">
                <a:solidFill>
                  <a:srgbClr val="000000"/>
                </a:solidFill>
              </a:rPr>
              <a:pPr>
                <a:defRPr/>
              </a:pPr>
              <a:t>1/16/2022</a:t>
            </a:fld>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B7B52A-9D0F-4094-A38B-E2F6B415F3B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33119354"/>
      </p:ext>
    </p:extLst>
  </p:cSld>
  <p:clrMapOvr>
    <a:masterClrMapping/>
  </p:clrMapOvr>
  <p:transition>
    <p:checke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17E54F02-BCFB-4211-BD91-B4E81216BDBB}"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1A6F0B-DB77-4CB3-92F6-D18C2C47C4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379026305"/>
      </p:ext>
    </p:extLst>
  </p:cSld>
  <p:clrMapOvr>
    <a:masterClrMapping/>
  </p:clrMapOvr>
  <p:transition>
    <p:checke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0B7AE6-DE67-4A6E-A686-DB6AE07D7C27}" type="datetimeFigureOut">
              <a:rPr lang="en-US" altLang="vi-VN">
                <a:solidFill>
                  <a:srgbClr val="000000"/>
                </a:solidFill>
              </a:rPr>
              <a:pPr>
                <a:defRPr/>
              </a:pPr>
              <a:t>1/16/2022</a:t>
            </a:fld>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56AB46-BFF5-429C-8030-FE4C112534E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427802191"/>
      </p:ext>
    </p:extLst>
  </p:cSld>
  <p:clrMapOvr>
    <a:masterClrMapping/>
  </p:clrMapOvr>
  <p:transition>
    <p:checke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857B62-7836-4167-ABAE-FF6F18DF6EDD}"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ABCFA-24ED-4E75-B726-6CFC1BC6F6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095478936"/>
      </p:ext>
    </p:extLst>
  </p:cSld>
  <p:clrMapOvr>
    <a:masterClrMapping/>
  </p:clrMapOvr>
  <p:transition>
    <p:checke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1E6B44E-9E51-46AC-8D5A-90A37337B24B}"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0D3BF-B40D-4103-8956-09168A683BD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098760863"/>
      </p:ext>
    </p:extLst>
  </p:cSld>
  <p:clrMapOvr>
    <a:masterClrMapping/>
  </p:clrMapOvr>
  <p:transition>
    <p:checke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E025C222-FBF6-425D-B609-35BD66EE3EB8}"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E0F500-0F2E-41E0-99FA-C97CEA4AE2F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86197108"/>
      </p:ext>
    </p:extLst>
  </p:cSld>
  <p:clrMapOvr>
    <a:masterClrMapping/>
  </p:clrMapOvr>
  <p:transition>
    <p:checke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EA20F74-7E8A-43C4-BD96-0372C3FA307B}"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23367-B7DB-4699-B5EF-DE1366D2B82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649073508"/>
      </p:ext>
    </p:extLst>
  </p:cSld>
  <p:clrMapOvr>
    <a:masterClrMapping/>
  </p:clrMapOvr>
  <p:transition>
    <p:checke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95343A43-441F-4EE1-BD06-1DFF2E5F1CB4}"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986ADD-D707-474F-9237-B7F294EFA3E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549981547"/>
      </p:ext>
    </p:extLst>
  </p:cSld>
  <p:clrMapOvr>
    <a:masterClrMapping/>
  </p:clrMapOvr>
  <p:transition>
    <p:checke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73088B20-5130-46E0-B9C1-E44992205422}"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48227-C580-4913-9ACD-80892C9D5F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799886260"/>
      </p:ext>
    </p:extLst>
  </p:cSld>
  <p:clrMapOvr>
    <a:masterClrMapping/>
  </p:clrMapOvr>
  <p:transition>
    <p:checke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56B3340-4B06-4E90-A173-5462EF5F6CE4}"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981E6-78EE-41DA-ADAB-4F8953BCD0C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911054934"/>
      </p:ext>
    </p:extLst>
  </p:cSld>
  <p:clrMapOvr>
    <a:masterClrMapping/>
  </p:clrMapOvr>
  <p:transition>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A6E074FD-0B70-4AD9-BB7F-C1E32969C1ED}" type="datetime1">
              <a:rPr lang="en-US" altLang="zh-CN"/>
              <a:pPr>
                <a:defRPr/>
              </a:pPr>
              <a:t>1/16/2022</a:t>
            </a:fld>
            <a:endParaRPr lang="vi-VN" altLang="zh-CN" sz="1800">
              <a:solidFill>
                <a:prstClr val="black"/>
              </a:solidFill>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612C8A81-0830-4AD1-8DAE-2A1363221189}"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32494036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8B5756A-AC18-4D1A-A453-FCF861D16D6C}"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7B398-860B-4431-9506-E8F53B3586B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544193254"/>
      </p:ext>
    </p:extLst>
  </p:cSld>
  <p:clrMapOvr>
    <a:masterClrMapping/>
  </p:clrMapOvr>
  <p:transition>
    <p:checke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fld id="{7E6F8C17-51A2-4FB2-8F73-63651460A929}"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359A1-C436-40DF-B952-4223078DD60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041164810"/>
      </p:ext>
    </p:extLst>
  </p:cSld>
  <p:clrMapOvr>
    <a:masterClrMapping/>
  </p:clrMapOvr>
  <p:transition>
    <p:checke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fld id="{ECB1E33A-8BEE-473E-9D96-C943589B090F}" type="datetimeFigureOut">
              <a:rPr lang="en-US" altLang="vi-VN">
                <a:solidFill>
                  <a:srgbClr val="000000"/>
                </a:solidFill>
              </a:rPr>
              <a:pPr>
                <a:defRPr/>
              </a:pPr>
              <a:t>1/16/2022</a:t>
            </a:fld>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B7B52A-9D0F-4094-A38B-E2F6B415F3B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14965587"/>
      </p:ext>
    </p:extLst>
  </p:cSld>
  <p:clrMapOvr>
    <a:masterClrMapping/>
  </p:clrMapOvr>
  <p:transition>
    <p:checke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17E54F02-BCFB-4211-BD91-B4E81216BDBB}"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1A6F0B-DB77-4CB3-92F6-D18C2C47C4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42954075"/>
      </p:ext>
    </p:extLst>
  </p:cSld>
  <p:clrMapOvr>
    <a:masterClrMapping/>
  </p:clrMapOvr>
  <p:transition>
    <p:checke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0B7AE6-DE67-4A6E-A686-DB6AE07D7C27}" type="datetimeFigureOut">
              <a:rPr lang="en-US" altLang="vi-VN">
                <a:solidFill>
                  <a:srgbClr val="000000"/>
                </a:solidFill>
              </a:rPr>
              <a:pPr>
                <a:defRPr/>
              </a:pPr>
              <a:t>1/16/2022</a:t>
            </a:fld>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56AB46-BFF5-429C-8030-FE4C112534E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516535179"/>
      </p:ext>
    </p:extLst>
  </p:cSld>
  <p:clrMapOvr>
    <a:masterClrMapping/>
  </p:clrMapOvr>
  <p:transition>
    <p:checke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857B62-7836-4167-ABAE-FF6F18DF6EDD}"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ABCFA-24ED-4E75-B726-6CFC1BC6F6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698404405"/>
      </p:ext>
    </p:extLst>
  </p:cSld>
  <p:clrMapOvr>
    <a:masterClrMapping/>
  </p:clrMapOvr>
  <p:transition>
    <p:checke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1E6B44E-9E51-46AC-8D5A-90A37337B24B}"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0D3BF-B40D-4103-8956-09168A683BD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13632944"/>
      </p:ext>
    </p:extLst>
  </p:cSld>
  <p:clrMapOvr>
    <a:masterClrMapping/>
  </p:clrMapOvr>
  <p:transition>
    <p:checke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E025C222-FBF6-425D-B609-35BD66EE3EB8}"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E0F500-0F2E-41E0-99FA-C97CEA4AE2F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66573668"/>
      </p:ext>
    </p:extLst>
  </p:cSld>
  <p:clrMapOvr>
    <a:masterClrMapping/>
  </p:clrMapOvr>
  <p:transition>
    <p:checke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EA20F74-7E8A-43C4-BD96-0372C3FA307B}"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23367-B7DB-4699-B5EF-DE1366D2B82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93358932"/>
      </p:ext>
    </p:extLst>
  </p:cSld>
  <p:clrMapOvr>
    <a:masterClrMapping/>
  </p:clrMapOvr>
  <p:transition>
    <p:checke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95343A43-441F-4EE1-BD06-1DFF2E5F1CB4}"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986ADD-D707-474F-9237-B7F294EFA3E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409851210"/>
      </p:ext>
    </p:extLst>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1C096B8D-C837-49A2-90D1-8AAB1B75793D}" type="datetime1">
              <a:rPr lang="en-US" altLang="zh-CN"/>
              <a:pPr>
                <a:defRPr/>
              </a:pPr>
              <a:t>1/16/2022</a:t>
            </a:fld>
            <a:endParaRPr lang="vi-VN" altLang="zh-CN" sz="1800">
              <a:solidFill>
                <a:prstClr val="black"/>
              </a:solidFill>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54A70F0D-FE8F-4E3E-8D40-2C28E0B71FFE}"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2177834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3506320"/>
      </p:ext>
    </p:extLst>
  </p:cSld>
  <p:clrMapOvr>
    <a:masterClrMapping/>
  </p:clrMapOvr>
  <p:transition spd="med">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110330"/>
      </p:ext>
    </p:extLst>
  </p:cSld>
  <p:clrMapOvr>
    <a:masterClrMapping/>
  </p:clrMapOvr>
  <p:transition spd="med">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710962"/>
      </p:ext>
    </p:extLst>
  </p:cSld>
  <p:clrMapOvr>
    <a:masterClrMapping/>
  </p:clrMapOvr>
  <p:transition spd="med">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7623703"/>
      </p:ext>
    </p:extLst>
  </p:cSld>
  <p:clrMapOvr>
    <a:masterClrMapping/>
  </p:clrMapOvr>
  <p:transition spd="med">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6178085"/>
      </p:ext>
    </p:extLst>
  </p:cSld>
  <p:clrMapOvr>
    <a:masterClrMapping/>
  </p:clrMapOvr>
  <p:transition spd="med">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6703805"/>
      </p:ext>
    </p:extLst>
  </p:cSld>
  <p:clrMapOvr>
    <a:masterClrMapping/>
  </p:clrMapOvr>
  <p:transition spd="med">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466906"/>
      </p:ext>
    </p:extLst>
  </p:cSld>
  <p:clrMapOvr>
    <a:masterClrMapping/>
  </p:clrMapOvr>
  <p:transition spd="med">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1821404"/>
      </p:ext>
    </p:extLst>
  </p:cSld>
  <p:clrMapOvr>
    <a:masterClrMapping/>
  </p:clrMapOvr>
  <p:transition spd="med">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6665825"/>
      </p:ext>
    </p:extLst>
  </p:cSld>
  <p:clrMapOvr>
    <a:masterClrMapping/>
  </p:clrMapOvr>
  <p:transition spd="med">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9368764"/>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A0ECC2DF-5421-419D-B9DC-50A9D7BD5A64}" type="datetime1">
              <a:rPr lang="en-US" altLang="zh-CN"/>
              <a:pPr>
                <a:defRPr/>
              </a:pPr>
              <a:t>1/16/2022</a:t>
            </a:fld>
            <a:endParaRPr lang="vi-VN" altLang="zh-CN" sz="1800">
              <a:solidFill>
                <a:prstClr val="black"/>
              </a:solidFill>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DE5F4DB2-C230-4910-8C05-80C8BBEAF91F}"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42170158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373EB63-945B-43EF-BC43-DFC72FC76E8A}" type="datetimeFigureOut">
              <a:rPr lang="zh-CN" altLang="en-US" smtClean="0">
                <a:solidFill>
                  <a:prstClr val="black">
                    <a:tint val="75000"/>
                  </a:prstClr>
                </a:solidFill>
              </a:rPr>
              <a:pPr/>
              <a:t>2022/1/16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6126A0A-8735-4290-A149-A2664330D0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83523"/>
      </p:ext>
    </p:extLst>
  </p:cSld>
  <p:clrMapOvr>
    <a:masterClrMapping/>
  </p:clrMapOvr>
  <p:transition spd="med">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20300793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69B79-DDB3-4CB0-9A70-15B5F0B8445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218202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5E2F87-B2FB-4FA2-A4D9-5BE78D2EABFF}"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4673919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47A027-9703-4337-99CA-B5B46CEF4A8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5065724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86220-AB46-4FE3-8E48-8E325FFA35BB}"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247144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960341-1516-499F-A6FC-4ED1388AE1F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2868635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9D36C8-5339-4986-AC2E-72580BAA8DC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91141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7EA9337-2902-40B2-8377-8895068A9A7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975336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27BC2-F5AD-4144-BFEB-756008960993}"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72228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FA88DBB5-05F3-4D59-8500-3685ED40F495}" type="datetime1">
              <a:rPr lang="en-US" altLang="zh-CN"/>
              <a:pPr>
                <a:defRPr/>
              </a:pPr>
              <a:t>1/16/2022</a:t>
            </a:fld>
            <a:endParaRPr lang="vi-VN" altLang="zh-CN" sz="1800">
              <a:solidFill>
                <a:prstClr val="black"/>
              </a:solidFill>
            </a:endParaRPr>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A60AAE4D-9FD4-41F5-8D3E-E27710D60065}"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38827599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382AB2-545F-4612-954A-56CF3FB28B78}"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535687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D55E1-3D04-4537-9683-A6039B851F2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389739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2104C3-AC1C-4D5B-994D-0A218C2CAF97}"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377042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35F57A31-FD3D-4B30-91A4-F89151385A2B}" type="datetime1">
              <a:rPr lang="en-US" altLang="zh-CN"/>
              <a:pPr>
                <a:defRPr/>
              </a:pPr>
              <a:t>1/16/2022</a:t>
            </a:fld>
            <a:endParaRPr lang="vi-VN" altLang="zh-CN" sz="1800">
              <a:solidFill>
                <a:prstClr val="black"/>
              </a:solidFill>
            </a:endParaRPr>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1A6DEE92-ECDB-4676-A3C0-CE7FBFA99EAA}"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71365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78642837-D894-4A36-A16D-6065FEB0E787}" type="datetime1">
              <a:rPr lang="en-US" altLang="zh-CN"/>
              <a:pPr>
                <a:defRPr/>
              </a:pPr>
              <a:t>1/16/2022</a:t>
            </a:fld>
            <a:endParaRPr lang="vi-VN" altLang="zh-CN" sz="1800">
              <a:solidFill>
                <a:prstClr val="black"/>
              </a:solidFill>
            </a:endParaRPr>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FE10BF08-57DB-404A-A251-D46888090CA0}"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2807843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723EA400-D85B-4D54-9BDE-3F6C23C878E5}" type="datetime1">
              <a:rPr lang="en-US" altLang="zh-CN"/>
              <a:pPr>
                <a:defRPr/>
              </a:pPr>
              <a:t>1/16/2022</a:t>
            </a:fld>
            <a:endParaRPr lang="vi-VN" altLang="zh-CN" sz="1800">
              <a:solidFill>
                <a:prstClr val="black"/>
              </a:solidFill>
            </a:endParaRPr>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6A0578BB-3511-498A-ACEE-B3E10EF4804F}"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316652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2BEDC58-80EE-4AC9-AAB1-7A9C6C1C6C7C}"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7E3D58CC-9EC4-4DDE-BF47-9194397BE950}" type="datetimeFigureOut">
              <a:rPr lang="en-US"/>
              <a:pPr>
                <a:defRPr/>
              </a:pPr>
              <a:t>1/16/2022</a:t>
            </a:fld>
            <a:endParaRPr lang="en-US"/>
          </a:p>
        </p:txBody>
      </p:sp>
    </p:spTree>
    <p:extLst>
      <p:ext uri="{BB962C8B-B14F-4D97-AF65-F5344CB8AC3E}">
        <p14:creationId xmlns:p14="http://schemas.microsoft.com/office/powerpoint/2010/main" val="4165295508"/>
      </p:ext>
    </p:extLst>
  </p:cSld>
  <p:clrMapOvr>
    <a:masterClrMapping/>
  </p:clrMapOvr>
  <p:transition>
    <p:check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D8536F60-DC7D-4669-A73A-2A15C28E7E41}" type="datetime1">
              <a:rPr lang="en-US" altLang="zh-CN"/>
              <a:pPr>
                <a:defRPr/>
              </a:pPr>
              <a:t>1/16/2022</a:t>
            </a:fld>
            <a:endParaRPr lang="vi-VN" altLang="zh-CN" sz="1800">
              <a:solidFill>
                <a:prstClr val="black"/>
              </a:solidFill>
            </a:endParaRPr>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41F2ACD6-5A25-41BF-A1AD-F26AE4B58E31}"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2019952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1D7893A1-9094-4035-9CB8-C6CD1DEE91B4}" type="datetime1">
              <a:rPr lang="en-US" altLang="zh-CN"/>
              <a:pPr>
                <a:defRPr/>
              </a:pPr>
              <a:t>1/16/2022</a:t>
            </a:fld>
            <a:endParaRPr lang="vi-VN" altLang="zh-CN" sz="1800">
              <a:solidFill>
                <a:prstClr val="black"/>
              </a:solidFill>
            </a:endParaRPr>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5BBC1BD2-8722-4410-AC1A-9D5437583C04}"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161623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922406FA-4A65-4EB3-B0F1-815C766E2E10}" type="datetime1">
              <a:rPr lang="en-US" altLang="zh-CN"/>
              <a:pPr>
                <a:defRPr/>
              </a:pPr>
              <a:t>1/16/2022</a:t>
            </a:fld>
            <a:endParaRPr lang="vi-VN" altLang="zh-CN" sz="1800">
              <a:solidFill>
                <a:prstClr val="black"/>
              </a:solidFill>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87F8BA92-AF9E-4AC1-AAE2-FD1F8A84BAEE}"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64045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5239FCFE-540D-4566-AFFF-CECFBF94290D}" type="datetime1">
              <a:rPr lang="en-US" altLang="zh-CN"/>
              <a:pPr>
                <a:defRPr/>
              </a:pPr>
              <a:t>1/16/2022</a:t>
            </a:fld>
            <a:endParaRPr lang="vi-VN" altLang="zh-CN" sz="1800">
              <a:solidFill>
                <a:prstClr val="black"/>
              </a:solidFill>
            </a:endParaRP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C141F1F1-8EA5-44E3-B4A8-50A8C1EE5817}"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1987723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US"/>
              <a:t>Click to edit Master title style</a:t>
            </a:r>
            <a:endParaRPr lang="vi-VN"/>
          </a:p>
        </p:txBody>
      </p:sp>
      <p:sp>
        <p:nvSpPr>
          <p:cNvPr id="3" name="Date Placeholder 3"/>
          <p:cNvSpPr>
            <a:spLocks noGrp="1" noChangeArrowheads="1"/>
          </p:cNvSpPr>
          <p:nvPr>
            <p:ph type="dt" sz="half" idx="10"/>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33F66F4A-F78B-4728-A6C4-A3B2EA7F6286}" type="datetime1">
              <a:rPr lang="en-US" altLang="zh-CN"/>
              <a:pPr>
                <a:defRPr/>
              </a:pPr>
              <a:t>1/16/2022</a:t>
            </a:fld>
            <a:endParaRPr lang="vi-VN" altLang="zh-CN" sz="1800">
              <a:solidFill>
                <a:prstClr val="black"/>
              </a:solidFill>
            </a:endParaRPr>
          </a:p>
        </p:txBody>
      </p:sp>
      <p:sp>
        <p:nvSpPr>
          <p:cNvPr id="4" name="Footer Placeholder 4"/>
          <p:cNvSpPr>
            <a:spLocks noGrp="1" noChangeArrowheads="1"/>
          </p:cNvSpPr>
          <p:nvPr>
            <p:ph type="ftr" sz="quarter" idx="11"/>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endParaRPr lang="vi-VN"/>
          </a:p>
        </p:txBody>
      </p:sp>
      <p:sp>
        <p:nvSpPr>
          <p:cNvPr id="5" name="Slide Number Placeholder 5"/>
          <p:cNvSpPr>
            <a:spLocks noGrp="1" noChangeArrowheads="1"/>
          </p:cNvSpPr>
          <p:nvPr>
            <p:ph type="sldNum" sz="quarter" idx="12"/>
          </p:nvPr>
        </p:nvSpPr>
        <p:spPr/>
        <p:txBody>
          <a:bodyPr/>
          <a:lstStyle>
            <a:lvl1pPr defTabSz="914400" eaLnBrk="0" fontAlgn="base" hangingPunct="0">
              <a:spcBef>
                <a:spcPct val="0"/>
              </a:spcBef>
              <a:spcAft>
                <a:spcPct val="0"/>
              </a:spcAft>
              <a:defRPr>
                <a:latin typeface="Times New Roman" panose="02020603050405020304" pitchFamily="18" charset="0"/>
              </a:defRPr>
            </a:lvl1pPr>
          </a:lstStyle>
          <a:p>
            <a:pPr>
              <a:defRPr/>
            </a:pPr>
            <a:fld id="{B69B75F3-0B37-42A5-95D6-1F05FE8F9348}" type="slidenum">
              <a:rPr lang="vi-VN" altLang="zh-CN"/>
              <a:pPr>
                <a:defRPr/>
              </a:pPr>
              <a:t>‹#›</a:t>
            </a:fld>
            <a:endParaRPr lang="vi-VN" altLang="zh-CN" sz="1800">
              <a:solidFill>
                <a:prstClr val="black"/>
              </a:solidFill>
            </a:endParaRPr>
          </a:p>
        </p:txBody>
      </p:sp>
    </p:spTree>
    <p:extLst>
      <p:ext uri="{BB962C8B-B14F-4D97-AF65-F5344CB8AC3E}">
        <p14:creationId xmlns:p14="http://schemas.microsoft.com/office/powerpoint/2010/main" val="4046003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9BC47-E592-4324-ADEA-48855754D583}" type="slidenum">
              <a:rPr lang="en-US"/>
              <a:pPr>
                <a:defRPr/>
              </a:pPr>
              <a:t>‹#›</a:t>
            </a:fld>
            <a:endParaRPr lang="en-US"/>
          </a:p>
        </p:txBody>
      </p:sp>
    </p:spTree>
    <p:extLst>
      <p:ext uri="{BB962C8B-B14F-4D97-AF65-F5344CB8AC3E}">
        <p14:creationId xmlns:p14="http://schemas.microsoft.com/office/powerpoint/2010/main" val="1706530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1EE4BC-519A-4AAE-A24B-0EABB5C65F16}" type="slidenum">
              <a:rPr lang="en-US"/>
              <a:pPr>
                <a:defRPr/>
              </a:pPr>
              <a:t>‹#›</a:t>
            </a:fld>
            <a:endParaRPr lang="en-US"/>
          </a:p>
        </p:txBody>
      </p:sp>
    </p:spTree>
    <p:extLst>
      <p:ext uri="{BB962C8B-B14F-4D97-AF65-F5344CB8AC3E}">
        <p14:creationId xmlns:p14="http://schemas.microsoft.com/office/powerpoint/2010/main" val="1996341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4C69A2-77C6-460C-A9DC-2C0432151748}" type="slidenum">
              <a:rPr lang="en-US"/>
              <a:pPr>
                <a:defRPr/>
              </a:pPr>
              <a:t>‹#›</a:t>
            </a:fld>
            <a:endParaRPr lang="en-US"/>
          </a:p>
        </p:txBody>
      </p:sp>
    </p:spTree>
    <p:extLst>
      <p:ext uri="{BB962C8B-B14F-4D97-AF65-F5344CB8AC3E}">
        <p14:creationId xmlns:p14="http://schemas.microsoft.com/office/powerpoint/2010/main" val="3374160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3321C6-59E0-492E-9DB7-C43D7A837C07}" type="slidenum">
              <a:rPr lang="en-US"/>
              <a:pPr>
                <a:defRPr/>
              </a:pPr>
              <a:t>‹#›</a:t>
            </a:fld>
            <a:endParaRPr lang="en-US"/>
          </a:p>
        </p:txBody>
      </p:sp>
    </p:spTree>
    <p:extLst>
      <p:ext uri="{BB962C8B-B14F-4D97-AF65-F5344CB8AC3E}">
        <p14:creationId xmlns:p14="http://schemas.microsoft.com/office/powerpoint/2010/main" val="631017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62029A-0998-49CB-86DD-1DC96CE862E8}" type="slidenum">
              <a:rPr lang="en-US"/>
              <a:pPr>
                <a:defRPr/>
              </a:pPr>
              <a:t>‹#›</a:t>
            </a:fld>
            <a:endParaRPr lang="en-US"/>
          </a:p>
        </p:txBody>
      </p:sp>
    </p:spTree>
    <p:extLst>
      <p:ext uri="{BB962C8B-B14F-4D97-AF65-F5344CB8AC3E}">
        <p14:creationId xmlns:p14="http://schemas.microsoft.com/office/powerpoint/2010/main" val="235885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7429BBE-9754-495A-9029-20741C21C2B1}"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fld id="{0C2E0FC0-FF0A-4E66-AACB-BC982BB9A186}" type="datetimeFigureOut">
              <a:rPr lang="en-US"/>
              <a:pPr>
                <a:defRPr/>
              </a:pPr>
              <a:t>1/16/2022</a:t>
            </a:fld>
            <a:endParaRPr lang="en-US"/>
          </a:p>
        </p:txBody>
      </p:sp>
    </p:spTree>
    <p:extLst>
      <p:ext uri="{BB962C8B-B14F-4D97-AF65-F5344CB8AC3E}">
        <p14:creationId xmlns:p14="http://schemas.microsoft.com/office/powerpoint/2010/main" val="2791031184"/>
      </p:ext>
    </p:extLst>
  </p:cSld>
  <p:clrMapOvr>
    <a:masterClrMapping/>
  </p:clrMapOvr>
  <p:transition>
    <p:check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DE8645-BCB9-40C5-9B93-E3544001506B}" type="slidenum">
              <a:rPr lang="en-US"/>
              <a:pPr>
                <a:defRPr/>
              </a:pPr>
              <a:t>‹#›</a:t>
            </a:fld>
            <a:endParaRPr lang="en-US"/>
          </a:p>
        </p:txBody>
      </p:sp>
    </p:spTree>
    <p:extLst>
      <p:ext uri="{BB962C8B-B14F-4D97-AF65-F5344CB8AC3E}">
        <p14:creationId xmlns:p14="http://schemas.microsoft.com/office/powerpoint/2010/main" val="2285426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C7699F-E375-4388-94B5-2BE4344EF326}" type="slidenum">
              <a:rPr lang="en-US"/>
              <a:pPr>
                <a:defRPr/>
              </a:pPr>
              <a:t>‹#›</a:t>
            </a:fld>
            <a:endParaRPr lang="en-US"/>
          </a:p>
        </p:txBody>
      </p:sp>
    </p:spTree>
    <p:extLst>
      <p:ext uri="{BB962C8B-B14F-4D97-AF65-F5344CB8AC3E}">
        <p14:creationId xmlns:p14="http://schemas.microsoft.com/office/powerpoint/2010/main" val="253096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90FBB7-7BA9-4708-A6A0-EE6B2DB63C47}" type="slidenum">
              <a:rPr lang="en-US"/>
              <a:pPr>
                <a:defRPr/>
              </a:pPr>
              <a:t>‹#›</a:t>
            </a:fld>
            <a:endParaRPr lang="en-US"/>
          </a:p>
        </p:txBody>
      </p:sp>
    </p:spTree>
    <p:extLst>
      <p:ext uri="{BB962C8B-B14F-4D97-AF65-F5344CB8AC3E}">
        <p14:creationId xmlns:p14="http://schemas.microsoft.com/office/powerpoint/2010/main" val="813342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2500A7-EA76-402D-8B7C-D7EBE22C1264}" type="slidenum">
              <a:rPr lang="en-US"/>
              <a:pPr>
                <a:defRPr/>
              </a:pPr>
              <a:t>‹#›</a:t>
            </a:fld>
            <a:endParaRPr lang="en-US"/>
          </a:p>
        </p:txBody>
      </p:sp>
    </p:spTree>
    <p:extLst>
      <p:ext uri="{BB962C8B-B14F-4D97-AF65-F5344CB8AC3E}">
        <p14:creationId xmlns:p14="http://schemas.microsoft.com/office/powerpoint/2010/main" val="633772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1D0270-E591-4EB3-B85B-1D564227CE10}" type="slidenum">
              <a:rPr lang="en-US"/>
              <a:pPr>
                <a:defRPr/>
              </a:pPr>
              <a:t>‹#›</a:t>
            </a:fld>
            <a:endParaRPr lang="en-US"/>
          </a:p>
        </p:txBody>
      </p:sp>
    </p:spTree>
    <p:extLst>
      <p:ext uri="{BB962C8B-B14F-4D97-AF65-F5344CB8AC3E}">
        <p14:creationId xmlns:p14="http://schemas.microsoft.com/office/powerpoint/2010/main" val="1410283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41BE17-1895-471F-997B-9F7253CC6E9F}" type="slidenum">
              <a:rPr lang="en-US"/>
              <a:pPr>
                <a:defRPr/>
              </a:pPr>
              <a:t>‹#›</a:t>
            </a:fld>
            <a:endParaRPr lang="en-US"/>
          </a:p>
        </p:txBody>
      </p:sp>
    </p:spTree>
    <p:extLst>
      <p:ext uri="{BB962C8B-B14F-4D97-AF65-F5344CB8AC3E}">
        <p14:creationId xmlns:p14="http://schemas.microsoft.com/office/powerpoint/2010/main" val="3808440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9;p2"/>
          <p:cNvGrpSpPr>
            <a:grpSpLocks/>
          </p:cNvGrpSpPr>
          <p:nvPr/>
        </p:nvGrpSpPr>
        <p:grpSpPr bwMode="auto">
          <a:xfrm rot="-204670">
            <a:off x="1135063" y="696913"/>
            <a:ext cx="9748837" cy="5472112"/>
            <a:chOff x="238125" y="847975"/>
            <a:chExt cx="7143400" cy="4009400"/>
          </a:xfrm>
        </p:grpSpPr>
        <p:sp>
          <p:nvSpPr>
            <p:cNvPr id="5" name="Google Shape;10;p2"/>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11;p2"/>
            <p:cNvSpPr/>
            <p:nvPr/>
          </p:nvSpPr>
          <p:spPr>
            <a:xfrm>
              <a:off x="237982" y="1113438"/>
              <a:ext cx="7138748" cy="349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12;p2"/>
            <p:cNvSpPr/>
            <p:nvPr/>
          </p:nvSpPr>
          <p:spPr>
            <a:xfrm>
              <a:off x="236997" y="1325450"/>
              <a:ext cx="7138748" cy="3490"/>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13;p2"/>
            <p:cNvSpPr/>
            <p:nvPr/>
          </p:nvSpPr>
          <p:spPr>
            <a:xfrm>
              <a:off x="237071" y="1747206"/>
              <a:ext cx="98874" cy="3490"/>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14;p2"/>
            <p:cNvSpPr/>
            <p:nvPr/>
          </p:nvSpPr>
          <p:spPr>
            <a:xfrm>
              <a:off x="237798" y="3012738"/>
              <a:ext cx="7138747" cy="3490"/>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15;p2"/>
            <p:cNvSpPr/>
            <p:nvPr/>
          </p:nvSpPr>
          <p:spPr>
            <a:xfrm>
              <a:off x="237974" y="3224818"/>
              <a:ext cx="7138748" cy="3490"/>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16;p2"/>
            <p:cNvSpPr/>
            <p:nvPr/>
          </p:nvSpPr>
          <p:spPr>
            <a:xfrm>
              <a:off x="237058" y="3435669"/>
              <a:ext cx="7138748" cy="3489"/>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17;p2"/>
            <p:cNvSpPr/>
            <p:nvPr/>
          </p:nvSpPr>
          <p:spPr>
            <a:xfrm>
              <a:off x="237372" y="3645428"/>
              <a:ext cx="7138747" cy="3489"/>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18;p2"/>
            <p:cNvSpPr/>
            <p:nvPr/>
          </p:nvSpPr>
          <p:spPr>
            <a:xfrm>
              <a:off x="237242" y="1536370"/>
              <a:ext cx="7138747" cy="3489"/>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19;p2"/>
            <p:cNvSpPr/>
            <p:nvPr/>
          </p:nvSpPr>
          <p:spPr>
            <a:xfrm>
              <a:off x="336099" y="1747863"/>
              <a:ext cx="1164"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20;p2"/>
            <p:cNvSpPr/>
            <p:nvPr/>
          </p:nvSpPr>
          <p:spPr>
            <a:xfrm>
              <a:off x="413257" y="1747870"/>
              <a:ext cx="6963100" cy="3490"/>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21;p2"/>
            <p:cNvSpPr/>
            <p:nvPr/>
          </p:nvSpPr>
          <p:spPr>
            <a:xfrm>
              <a:off x="237326" y="1957815"/>
              <a:ext cx="88406" cy="3489"/>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22;p2"/>
            <p:cNvSpPr/>
            <p:nvPr/>
          </p:nvSpPr>
          <p:spPr>
            <a:xfrm>
              <a:off x="424031" y="1957940"/>
              <a:ext cx="6952630" cy="3490"/>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23;p2"/>
            <p:cNvSpPr/>
            <p:nvPr/>
          </p:nvSpPr>
          <p:spPr>
            <a:xfrm>
              <a:off x="237574" y="2168630"/>
              <a:ext cx="84915" cy="3490"/>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24;p2"/>
            <p:cNvSpPr/>
            <p:nvPr/>
          </p:nvSpPr>
          <p:spPr>
            <a:xfrm>
              <a:off x="426601" y="2168895"/>
              <a:ext cx="6949141" cy="3489"/>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25;p2"/>
            <p:cNvSpPr/>
            <p:nvPr/>
          </p:nvSpPr>
          <p:spPr>
            <a:xfrm>
              <a:off x="237747" y="2380815"/>
              <a:ext cx="88406" cy="3490"/>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26;p2"/>
            <p:cNvSpPr/>
            <p:nvPr/>
          </p:nvSpPr>
          <p:spPr>
            <a:xfrm>
              <a:off x="423291" y="2380871"/>
              <a:ext cx="6952631" cy="3489"/>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27;p2"/>
            <p:cNvSpPr/>
            <p:nvPr/>
          </p:nvSpPr>
          <p:spPr>
            <a:xfrm>
              <a:off x="238050" y="2590954"/>
              <a:ext cx="101201" cy="3490"/>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28;p2"/>
            <p:cNvSpPr/>
            <p:nvPr/>
          </p:nvSpPr>
          <p:spPr>
            <a:xfrm>
              <a:off x="411914" y="2591445"/>
              <a:ext cx="6964262" cy="3490"/>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29;p2"/>
            <p:cNvSpPr/>
            <p:nvPr/>
          </p:nvSpPr>
          <p:spPr>
            <a:xfrm>
              <a:off x="237483" y="2802979"/>
              <a:ext cx="7138748" cy="3490"/>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30;p2"/>
            <p:cNvSpPr/>
            <p:nvPr/>
          </p:nvSpPr>
          <p:spPr>
            <a:xfrm>
              <a:off x="237174" y="3857198"/>
              <a:ext cx="130282" cy="3490"/>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31;p2"/>
            <p:cNvSpPr/>
            <p:nvPr/>
          </p:nvSpPr>
          <p:spPr>
            <a:xfrm>
              <a:off x="381938" y="3857155"/>
              <a:ext cx="6994507" cy="3489"/>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32;p2"/>
            <p:cNvSpPr/>
            <p:nvPr/>
          </p:nvSpPr>
          <p:spPr>
            <a:xfrm>
              <a:off x="237378" y="4068310"/>
              <a:ext cx="97711" cy="3490"/>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33;p2"/>
            <p:cNvSpPr/>
            <p:nvPr/>
          </p:nvSpPr>
          <p:spPr>
            <a:xfrm>
              <a:off x="414794" y="4067882"/>
              <a:ext cx="6961936" cy="3489"/>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34;p2"/>
            <p:cNvSpPr/>
            <p:nvPr/>
          </p:nvSpPr>
          <p:spPr>
            <a:xfrm>
              <a:off x="424269" y="4280205"/>
              <a:ext cx="6951467" cy="3489"/>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35;p2"/>
            <p:cNvSpPr/>
            <p:nvPr/>
          </p:nvSpPr>
          <p:spPr>
            <a:xfrm>
              <a:off x="237564" y="4280079"/>
              <a:ext cx="87242" cy="3490"/>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36;p2"/>
            <p:cNvSpPr/>
            <p:nvPr/>
          </p:nvSpPr>
          <p:spPr>
            <a:xfrm>
              <a:off x="426908" y="4490033"/>
              <a:ext cx="6949141" cy="3489"/>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37;p2"/>
            <p:cNvSpPr/>
            <p:nvPr/>
          </p:nvSpPr>
          <p:spPr>
            <a:xfrm>
              <a:off x="237811" y="4490930"/>
              <a:ext cx="84916" cy="3489"/>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38;p2"/>
            <p:cNvSpPr/>
            <p:nvPr/>
          </p:nvSpPr>
          <p:spPr>
            <a:xfrm>
              <a:off x="422469" y="4701976"/>
              <a:ext cx="6953794" cy="2326"/>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39;p2"/>
            <p:cNvSpPr/>
            <p:nvPr/>
          </p:nvSpPr>
          <p:spPr>
            <a:xfrm>
              <a:off x="238087" y="4701989"/>
              <a:ext cx="89568" cy="2326"/>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35" name="Google Shape;40;p2"/>
          <p:cNvGrpSpPr>
            <a:grpSpLocks/>
          </p:cNvGrpSpPr>
          <p:nvPr/>
        </p:nvGrpSpPr>
        <p:grpSpPr bwMode="auto">
          <a:xfrm>
            <a:off x="1274763" y="722313"/>
            <a:ext cx="9642475" cy="5413375"/>
            <a:chOff x="238125" y="847975"/>
            <a:chExt cx="7143400" cy="4009400"/>
          </a:xfrm>
        </p:grpSpPr>
        <p:sp>
          <p:nvSpPr>
            <p:cNvPr id="36" name="Google Shape;41;p2"/>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42;p2"/>
            <p:cNvSpPr/>
            <p:nvPr/>
          </p:nvSpPr>
          <p:spPr>
            <a:xfrm>
              <a:off x="238125" y="1114876"/>
              <a:ext cx="7138696" cy="3528"/>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43;p2"/>
            <p:cNvSpPr/>
            <p:nvPr/>
          </p:nvSpPr>
          <p:spPr>
            <a:xfrm>
              <a:off x="238125" y="1325341"/>
              <a:ext cx="7138696" cy="3527"/>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44;p2"/>
            <p:cNvSpPr/>
            <p:nvPr/>
          </p:nvSpPr>
          <p:spPr>
            <a:xfrm>
              <a:off x="238125" y="1747444"/>
              <a:ext cx="99965" cy="3528"/>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45;p2"/>
            <p:cNvSpPr/>
            <p:nvPr/>
          </p:nvSpPr>
          <p:spPr>
            <a:xfrm>
              <a:off x="238125" y="3013756"/>
              <a:ext cx="7138696" cy="3527"/>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46;p2"/>
            <p:cNvSpPr/>
            <p:nvPr/>
          </p:nvSpPr>
          <p:spPr>
            <a:xfrm>
              <a:off x="238125" y="3225396"/>
              <a:ext cx="7138696" cy="3527"/>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47;p2"/>
            <p:cNvSpPr/>
            <p:nvPr/>
          </p:nvSpPr>
          <p:spPr>
            <a:xfrm>
              <a:off x="238125" y="3435860"/>
              <a:ext cx="7138696" cy="3528"/>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3" name="Google Shape;48;p2"/>
            <p:cNvSpPr/>
            <p:nvPr/>
          </p:nvSpPr>
          <p:spPr>
            <a:xfrm>
              <a:off x="238125" y="3647500"/>
              <a:ext cx="7138696" cy="3528"/>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4" name="Google Shape;49;p2"/>
            <p:cNvSpPr/>
            <p:nvPr/>
          </p:nvSpPr>
          <p:spPr>
            <a:xfrm>
              <a:off x="238125" y="1536980"/>
              <a:ext cx="7138696" cy="3527"/>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5" name="Google Shape;50;p2"/>
            <p:cNvSpPr/>
            <p:nvPr/>
          </p:nvSpPr>
          <p:spPr>
            <a:xfrm>
              <a:off x="336914" y="1747444"/>
              <a:ext cx="1176" cy="1176"/>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6" name="Google Shape;51;p2"/>
            <p:cNvSpPr/>
            <p:nvPr/>
          </p:nvSpPr>
          <p:spPr>
            <a:xfrm>
              <a:off x="413358" y="1747444"/>
              <a:ext cx="6963463" cy="3528"/>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7" name="Google Shape;52;p2"/>
            <p:cNvSpPr/>
            <p:nvPr/>
          </p:nvSpPr>
          <p:spPr>
            <a:xfrm>
              <a:off x="238125" y="1959084"/>
              <a:ext cx="88204" cy="3528"/>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8" name="Google Shape;53;p2"/>
            <p:cNvSpPr/>
            <p:nvPr/>
          </p:nvSpPr>
          <p:spPr>
            <a:xfrm>
              <a:off x="425118" y="1959084"/>
              <a:ext cx="6951702" cy="3528"/>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9" name="Google Shape;54;p2"/>
            <p:cNvSpPr/>
            <p:nvPr/>
          </p:nvSpPr>
          <p:spPr>
            <a:xfrm>
              <a:off x="238125" y="2169548"/>
              <a:ext cx="84676" cy="3527"/>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0" name="Google Shape;55;p2"/>
            <p:cNvSpPr/>
            <p:nvPr/>
          </p:nvSpPr>
          <p:spPr>
            <a:xfrm>
              <a:off x="428647" y="2169548"/>
              <a:ext cx="6948174" cy="3527"/>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1" name="Google Shape;56;p2"/>
            <p:cNvSpPr/>
            <p:nvPr/>
          </p:nvSpPr>
          <p:spPr>
            <a:xfrm>
              <a:off x="238125" y="2381188"/>
              <a:ext cx="88204" cy="3527"/>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2" name="Google Shape;57;p2"/>
            <p:cNvSpPr/>
            <p:nvPr/>
          </p:nvSpPr>
          <p:spPr>
            <a:xfrm>
              <a:off x="425118" y="2381188"/>
              <a:ext cx="6951702" cy="3527"/>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3" name="Google Shape;58;p2"/>
            <p:cNvSpPr/>
            <p:nvPr/>
          </p:nvSpPr>
          <p:spPr>
            <a:xfrm>
              <a:off x="238125" y="2591652"/>
              <a:ext cx="101141" cy="3528"/>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59;p2"/>
            <p:cNvSpPr/>
            <p:nvPr/>
          </p:nvSpPr>
          <p:spPr>
            <a:xfrm>
              <a:off x="412182" y="2591652"/>
              <a:ext cx="6964639" cy="3528"/>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5" name="Google Shape;60;p2"/>
            <p:cNvSpPr/>
            <p:nvPr/>
          </p:nvSpPr>
          <p:spPr>
            <a:xfrm>
              <a:off x="238125" y="2803292"/>
              <a:ext cx="7138696" cy="2352"/>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6" name="Google Shape;61;p2"/>
            <p:cNvSpPr/>
            <p:nvPr/>
          </p:nvSpPr>
          <p:spPr>
            <a:xfrm>
              <a:off x="238125" y="3857964"/>
              <a:ext cx="130543" cy="3527"/>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7" name="Google Shape;62;p2"/>
            <p:cNvSpPr/>
            <p:nvPr/>
          </p:nvSpPr>
          <p:spPr>
            <a:xfrm>
              <a:off x="382780" y="3857964"/>
              <a:ext cx="6994041" cy="3527"/>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8" name="Google Shape;63;p2"/>
            <p:cNvSpPr/>
            <p:nvPr/>
          </p:nvSpPr>
          <p:spPr>
            <a:xfrm>
              <a:off x="238125" y="4069604"/>
              <a:ext cx="97613" cy="2352"/>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9" name="Google Shape;64;p2"/>
            <p:cNvSpPr/>
            <p:nvPr/>
          </p:nvSpPr>
          <p:spPr>
            <a:xfrm>
              <a:off x="415710" y="4069604"/>
              <a:ext cx="6961111" cy="2352"/>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0" name="Google Shape;65;p2"/>
            <p:cNvSpPr/>
            <p:nvPr/>
          </p:nvSpPr>
          <p:spPr>
            <a:xfrm>
              <a:off x="426295" y="4280068"/>
              <a:ext cx="6950526" cy="3528"/>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1" name="Google Shape;66;p2"/>
            <p:cNvSpPr/>
            <p:nvPr/>
          </p:nvSpPr>
          <p:spPr>
            <a:xfrm>
              <a:off x="238125" y="4280068"/>
              <a:ext cx="87029" cy="3528"/>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2" name="Google Shape;67;p2"/>
            <p:cNvSpPr/>
            <p:nvPr/>
          </p:nvSpPr>
          <p:spPr>
            <a:xfrm>
              <a:off x="428647" y="4491708"/>
              <a:ext cx="6948174" cy="2352"/>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3" name="Google Shape;68;p2"/>
            <p:cNvSpPr/>
            <p:nvPr/>
          </p:nvSpPr>
          <p:spPr>
            <a:xfrm>
              <a:off x="238125" y="4491708"/>
              <a:ext cx="84676" cy="2352"/>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4" name="Google Shape;69;p2"/>
            <p:cNvSpPr/>
            <p:nvPr/>
          </p:nvSpPr>
          <p:spPr>
            <a:xfrm>
              <a:off x="423943" y="4702172"/>
              <a:ext cx="6952878" cy="3527"/>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5" name="Google Shape;70;p2"/>
            <p:cNvSpPr/>
            <p:nvPr/>
          </p:nvSpPr>
          <p:spPr>
            <a:xfrm>
              <a:off x="238125" y="4702172"/>
              <a:ext cx="89381" cy="3527"/>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71" name="Google Shape;71;p2"/>
          <p:cNvSpPr txBox="1">
            <a:spLocks noGrp="1"/>
          </p:cNvSpPr>
          <p:nvPr>
            <p:ph type="ctrTitle"/>
          </p:nvPr>
        </p:nvSpPr>
        <p:spPr>
          <a:xfrm rot="950">
            <a:off x="3924400" y="1680067"/>
            <a:ext cx="4343200" cy="1992800"/>
          </a:xfrm>
          <a:prstGeom prst="rect">
            <a:avLst/>
          </a:prstGeom>
        </p:spPr>
        <p:txBody>
          <a:bodyPr spcFirstLastPara="1" anchor="b">
            <a:noAutofit/>
          </a:bodyPr>
          <a:lstStyle>
            <a:lvl1pPr lvl="0" algn="ctr">
              <a:spcBef>
                <a:spcPts val="0"/>
              </a:spcBef>
              <a:spcAft>
                <a:spcPts val="0"/>
              </a:spcAft>
              <a:buSzPts val="9600"/>
              <a:buFont typeface="Paytone One"/>
              <a:buNone/>
              <a:defRPr sz="6000" b="0">
                <a:solidFill>
                  <a:schemeClr val="accent1"/>
                </a:solidFill>
                <a:latin typeface="Chelsea Market"/>
                <a:ea typeface="Chelsea Market"/>
                <a:cs typeface="Chelsea Market"/>
                <a:sym typeface="Chelsea Market"/>
              </a:defRPr>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72" name="Google Shape;72;p2"/>
          <p:cNvSpPr txBox="1">
            <a:spLocks noGrp="1"/>
          </p:cNvSpPr>
          <p:nvPr>
            <p:ph type="subTitle" idx="1"/>
          </p:nvPr>
        </p:nvSpPr>
        <p:spPr>
          <a:xfrm rot="1327">
            <a:off x="4023067" y="3992700"/>
            <a:ext cx="4145600" cy="1108800"/>
          </a:xfrm>
          <a:prstGeom prst="rect">
            <a:avLst/>
          </a:prstGeom>
        </p:spPr>
        <p:txBody>
          <a:bodyPr spcFirstLastPara="1" anchor="ctr">
            <a:noAutofit/>
          </a:bodyPr>
          <a:lstStyle>
            <a:lvl1pPr lvl="0" algn="ctr">
              <a:lnSpc>
                <a:spcPct val="100000"/>
              </a:lnSpc>
              <a:spcBef>
                <a:spcPts val="0"/>
              </a:spcBef>
              <a:spcAft>
                <a:spcPts val="0"/>
              </a:spcAft>
              <a:buSzPts val="2800"/>
              <a:buFont typeface="Archivo"/>
              <a:buNone/>
              <a:defRPr sz="3200"/>
            </a:lvl1pPr>
            <a:lvl2pPr lvl="1">
              <a:lnSpc>
                <a:spcPct val="100000"/>
              </a:lnSpc>
              <a:spcBef>
                <a:spcPts val="0"/>
              </a:spcBef>
              <a:spcAft>
                <a:spcPts val="0"/>
              </a:spcAft>
              <a:buSzPts val="2800"/>
              <a:buFont typeface="Archivo"/>
              <a:buNone/>
              <a:defRPr sz="3733">
                <a:latin typeface="Archivo"/>
                <a:ea typeface="Archivo"/>
                <a:cs typeface="Archivo"/>
                <a:sym typeface="Archivo"/>
              </a:defRPr>
            </a:lvl2pPr>
            <a:lvl3pPr lvl="2">
              <a:lnSpc>
                <a:spcPct val="100000"/>
              </a:lnSpc>
              <a:spcBef>
                <a:spcPts val="0"/>
              </a:spcBef>
              <a:spcAft>
                <a:spcPts val="0"/>
              </a:spcAft>
              <a:buSzPts val="2800"/>
              <a:buFont typeface="Archivo"/>
              <a:buNone/>
              <a:defRPr sz="3733">
                <a:latin typeface="Archivo"/>
                <a:ea typeface="Archivo"/>
                <a:cs typeface="Archivo"/>
                <a:sym typeface="Archivo"/>
              </a:defRPr>
            </a:lvl3pPr>
            <a:lvl4pPr lvl="3">
              <a:lnSpc>
                <a:spcPct val="100000"/>
              </a:lnSpc>
              <a:spcBef>
                <a:spcPts val="0"/>
              </a:spcBef>
              <a:spcAft>
                <a:spcPts val="0"/>
              </a:spcAft>
              <a:buSzPts val="2800"/>
              <a:buFont typeface="Archivo"/>
              <a:buNone/>
              <a:defRPr sz="3733">
                <a:latin typeface="Archivo"/>
                <a:ea typeface="Archivo"/>
                <a:cs typeface="Archivo"/>
                <a:sym typeface="Archivo"/>
              </a:defRPr>
            </a:lvl4pPr>
            <a:lvl5pPr lvl="4">
              <a:lnSpc>
                <a:spcPct val="100000"/>
              </a:lnSpc>
              <a:spcBef>
                <a:spcPts val="0"/>
              </a:spcBef>
              <a:spcAft>
                <a:spcPts val="0"/>
              </a:spcAft>
              <a:buSzPts val="2800"/>
              <a:buFont typeface="Archivo"/>
              <a:buNone/>
              <a:defRPr sz="3733">
                <a:latin typeface="Archivo"/>
                <a:ea typeface="Archivo"/>
                <a:cs typeface="Archivo"/>
                <a:sym typeface="Archivo"/>
              </a:defRPr>
            </a:lvl5pPr>
            <a:lvl6pPr lvl="5">
              <a:lnSpc>
                <a:spcPct val="100000"/>
              </a:lnSpc>
              <a:spcBef>
                <a:spcPts val="0"/>
              </a:spcBef>
              <a:spcAft>
                <a:spcPts val="0"/>
              </a:spcAft>
              <a:buSzPts val="2800"/>
              <a:buFont typeface="Archivo"/>
              <a:buNone/>
              <a:defRPr sz="3733">
                <a:latin typeface="Archivo"/>
                <a:ea typeface="Archivo"/>
                <a:cs typeface="Archivo"/>
                <a:sym typeface="Archivo"/>
              </a:defRPr>
            </a:lvl6pPr>
            <a:lvl7pPr lvl="6">
              <a:lnSpc>
                <a:spcPct val="100000"/>
              </a:lnSpc>
              <a:spcBef>
                <a:spcPts val="0"/>
              </a:spcBef>
              <a:spcAft>
                <a:spcPts val="0"/>
              </a:spcAft>
              <a:buSzPts val="2800"/>
              <a:buFont typeface="Archivo"/>
              <a:buNone/>
              <a:defRPr sz="3733">
                <a:latin typeface="Archivo"/>
                <a:ea typeface="Archivo"/>
                <a:cs typeface="Archivo"/>
                <a:sym typeface="Archivo"/>
              </a:defRPr>
            </a:lvl7pPr>
            <a:lvl8pPr lvl="7">
              <a:lnSpc>
                <a:spcPct val="100000"/>
              </a:lnSpc>
              <a:spcBef>
                <a:spcPts val="0"/>
              </a:spcBef>
              <a:spcAft>
                <a:spcPts val="0"/>
              </a:spcAft>
              <a:buSzPts val="2800"/>
              <a:buFont typeface="Archivo"/>
              <a:buNone/>
              <a:defRPr sz="3733">
                <a:latin typeface="Archivo"/>
                <a:ea typeface="Archivo"/>
                <a:cs typeface="Archivo"/>
                <a:sym typeface="Archivo"/>
              </a:defRPr>
            </a:lvl8pPr>
            <a:lvl9pPr lvl="8">
              <a:lnSpc>
                <a:spcPct val="100000"/>
              </a:lnSpc>
              <a:spcBef>
                <a:spcPts val="0"/>
              </a:spcBef>
              <a:spcAft>
                <a:spcPts val="0"/>
              </a:spcAft>
              <a:buSzPts val="2800"/>
              <a:buFont typeface="Archivo"/>
              <a:buNone/>
              <a:defRPr sz="3733">
                <a:latin typeface="Archivo"/>
                <a:ea typeface="Archivo"/>
                <a:cs typeface="Archivo"/>
                <a:sym typeface="Archivo"/>
              </a:defRPr>
            </a:lvl9pPr>
          </a:lstStyle>
          <a:p>
            <a:endParaRPr/>
          </a:p>
        </p:txBody>
      </p:sp>
    </p:spTree>
    <p:extLst>
      <p:ext uri="{BB962C8B-B14F-4D97-AF65-F5344CB8AC3E}">
        <p14:creationId xmlns:p14="http://schemas.microsoft.com/office/powerpoint/2010/main" val="2607314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5" name="Google Shape;74;p3"/>
          <p:cNvSpPr/>
          <p:nvPr/>
        </p:nvSpPr>
        <p:spPr>
          <a:xfrm rot="162584">
            <a:off x="4676775" y="814388"/>
            <a:ext cx="4637088" cy="5268912"/>
          </a:xfrm>
          <a:custGeom>
            <a:avLst/>
            <a:gdLst/>
            <a:ahLst/>
            <a:cxnLst/>
            <a:rect l="l" t="t" r="r" b="b"/>
            <a:pathLst>
              <a:path w="34540" h="39245" extrusionOk="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dist="38100" dir="5400000" algn="bl" rotWithShape="0">
              <a:srgbClr val="783F04">
                <a:alpha val="32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6" name="Google Shape;75;p3"/>
          <p:cNvGrpSpPr>
            <a:grpSpLocks/>
          </p:cNvGrpSpPr>
          <p:nvPr/>
        </p:nvGrpSpPr>
        <p:grpSpPr bwMode="auto">
          <a:xfrm rot="20586605" flipH="1">
            <a:off x="2190750" y="1830388"/>
            <a:ext cx="2717800" cy="2743200"/>
            <a:chOff x="1626000" y="605300"/>
            <a:chExt cx="4068375" cy="4132125"/>
          </a:xfrm>
        </p:grpSpPr>
        <p:sp>
          <p:nvSpPr>
            <p:cNvPr id="7" name="Google Shape;76;p3"/>
            <p:cNvSpPr/>
            <p:nvPr/>
          </p:nvSpPr>
          <p:spPr>
            <a:xfrm>
              <a:off x="1626000" y="605300"/>
              <a:ext cx="4068375" cy="4132125"/>
            </a:xfrm>
            <a:custGeom>
              <a:avLst/>
              <a:gdLst/>
              <a:ahLst/>
              <a:cxnLst/>
              <a:rect l="l" t="t" r="r" b="b"/>
              <a:pathLst>
                <a:path w="162735" h="165285" extrusionOk="0">
                  <a:moveTo>
                    <a:pt x="145650" y="0"/>
                  </a:moveTo>
                  <a:lnTo>
                    <a:pt x="0" y="19635"/>
                  </a:lnTo>
                  <a:lnTo>
                    <a:pt x="19583" y="165284"/>
                  </a:lnTo>
                  <a:lnTo>
                    <a:pt x="136368" y="149526"/>
                  </a:lnTo>
                  <a:lnTo>
                    <a:pt x="162734" y="126985"/>
                  </a:lnTo>
                  <a:lnTo>
                    <a:pt x="145650" y="0"/>
                  </a:lnTo>
                  <a:close/>
                </a:path>
              </a:pathLst>
            </a:custGeom>
            <a:solidFill>
              <a:schemeClr val="accent2"/>
            </a:solidFill>
            <a:ln>
              <a:noFill/>
            </a:ln>
            <a:effectLst>
              <a:outerShdw blurRad="57150" dist="19050" dir="5400000" algn="bl" rotWithShape="0">
                <a:srgbClr val="783F04">
                  <a:alpha val="26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77;p3"/>
            <p:cNvSpPr/>
            <p:nvPr/>
          </p:nvSpPr>
          <p:spPr>
            <a:xfrm>
              <a:off x="5035821" y="3765396"/>
              <a:ext cx="658259" cy="576298"/>
            </a:xfrm>
            <a:custGeom>
              <a:avLst/>
              <a:gdLst/>
              <a:ahLst/>
              <a:cxnLst/>
              <a:rect l="l" t="t" r="r" b="b"/>
              <a:pathLst>
                <a:path w="26316" h="23052" extrusionOk="0">
                  <a:moveTo>
                    <a:pt x="16626" y="10965"/>
                  </a:moveTo>
                  <a:cubicBezTo>
                    <a:pt x="24377" y="3010"/>
                    <a:pt x="26315" y="511"/>
                    <a:pt x="26315" y="511"/>
                  </a:cubicBezTo>
                  <a:cubicBezTo>
                    <a:pt x="26315" y="511"/>
                    <a:pt x="20756" y="3469"/>
                    <a:pt x="10812" y="1"/>
                  </a:cubicBezTo>
                  <a:cubicBezTo>
                    <a:pt x="10812" y="1"/>
                    <a:pt x="8823" y="16728"/>
                    <a:pt x="0" y="23052"/>
                  </a:cubicBezTo>
                  <a:cubicBezTo>
                    <a:pt x="6120" y="19941"/>
                    <a:pt x="11730" y="15861"/>
                    <a:pt x="16626" y="10965"/>
                  </a:cubicBezTo>
                  <a:close/>
                </a:path>
              </a:pathLst>
            </a:custGeom>
            <a:solidFill>
              <a:srgbClr val="FFC5CB"/>
            </a:solidFill>
            <a:ln>
              <a:noFill/>
            </a:ln>
            <a:effectLst>
              <a:outerShdw blurRad="57150" dist="19050" dir="5400000" algn="bl" rotWithShape="0">
                <a:srgbClr val="783F04">
                  <a:alpha val="26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9" name="Google Shape;81;p3"/>
          <p:cNvSpPr/>
          <p:nvPr/>
        </p:nvSpPr>
        <p:spPr>
          <a:xfrm rot="4642448">
            <a:off x="4033838" y="1568450"/>
            <a:ext cx="925512" cy="966788"/>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82;p3"/>
          <p:cNvSpPr/>
          <p:nvPr/>
        </p:nvSpPr>
        <p:spPr>
          <a:xfrm rot="19062897">
            <a:off x="1828800" y="2678113"/>
            <a:ext cx="925513" cy="966787"/>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8" name="Google Shape;78;p3"/>
          <p:cNvSpPr txBox="1">
            <a:spLocks noGrp="1"/>
          </p:cNvSpPr>
          <p:nvPr>
            <p:ph type="ctrTitle"/>
          </p:nvPr>
        </p:nvSpPr>
        <p:spPr>
          <a:xfrm rot="162489">
            <a:off x="4713848" y="1698783"/>
            <a:ext cx="4622363" cy="2231700"/>
          </a:xfrm>
          <a:prstGeom prst="rect">
            <a:avLst/>
          </a:prstGeom>
        </p:spPr>
        <p:txBody>
          <a:bodyPr spcFirstLastPara="1" anchor="b">
            <a:noAutofit/>
          </a:bodyPr>
          <a:lstStyle>
            <a:lvl1pPr lvl="0" algn="ctr" rtl="0">
              <a:spcBef>
                <a:spcPts val="0"/>
              </a:spcBef>
              <a:spcAft>
                <a:spcPts val="0"/>
              </a:spcAft>
              <a:buSzPts val="2400"/>
              <a:buNone/>
              <a:defRPr sz="6400" b="0">
                <a:solidFill>
                  <a:schemeClr val="accent1"/>
                </a:solidFill>
                <a:latin typeface="Chelsea Market"/>
                <a:ea typeface="Chelsea Market"/>
                <a:cs typeface="Chelsea Market"/>
                <a:sym typeface="Chelsea Market"/>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9" name="Google Shape;79;p3"/>
          <p:cNvSpPr txBox="1">
            <a:spLocks noGrp="1"/>
          </p:cNvSpPr>
          <p:nvPr>
            <p:ph type="subTitle" idx="1"/>
          </p:nvPr>
        </p:nvSpPr>
        <p:spPr>
          <a:xfrm rot="162502">
            <a:off x="5041717" y="4438228"/>
            <a:ext cx="3767008" cy="962281"/>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0" name="Google Shape;80;p3"/>
          <p:cNvSpPr txBox="1">
            <a:spLocks noGrp="1"/>
          </p:cNvSpPr>
          <p:nvPr>
            <p:ph type="title" idx="2"/>
          </p:nvPr>
        </p:nvSpPr>
        <p:spPr>
          <a:xfrm rot="-532199">
            <a:off x="2754708" y="2587957"/>
            <a:ext cx="1590217" cy="1226679"/>
          </a:xfrm>
          <a:prstGeom prst="rect">
            <a:avLst/>
          </a:prstGeom>
          <a:noFill/>
        </p:spPr>
        <p:txBody>
          <a:bodyPr spcFirstLastPara="1" anchor="ctr">
            <a:noAutofit/>
          </a:bodyPr>
          <a:lstStyle>
            <a:lvl1pPr lvl="0" algn="ctr" rtl="0">
              <a:spcBef>
                <a:spcPts val="0"/>
              </a:spcBef>
              <a:spcAft>
                <a:spcPts val="0"/>
              </a:spcAft>
              <a:buSzPts val="5500"/>
              <a:buNone/>
              <a:defRPr sz="6400" b="0">
                <a:latin typeface="Chelsea Market"/>
                <a:ea typeface="Chelsea Market"/>
                <a:cs typeface="Chelsea Market"/>
                <a:sym typeface="Chelsea Market"/>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rPr lang="en-US"/>
              <a:t>Click to edit Master title style</a:t>
            </a:r>
            <a:endParaRPr/>
          </a:p>
        </p:txBody>
      </p:sp>
    </p:spTree>
    <p:extLst>
      <p:ext uri="{BB962C8B-B14F-4D97-AF65-F5344CB8AC3E}">
        <p14:creationId xmlns:p14="http://schemas.microsoft.com/office/powerpoint/2010/main" val="450210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3"/>
        <p:cNvGrpSpPr/>
        <p:nvPr/>
      </p:nvGrpSpPr>
      <p:grpSpPr>
        <a:xfrm>
          <a:off x="0" y="0"/>
          <a:ext cx="0" cy="0"/>
          <a:chOff x="0" y="0"/>
          <a:chExt cx="0" cy="0"/>
        </a:xfrm>
      </p:grpSpPr>
      <p:grpSp>
        <p:nvGrpSpPr>
          <p:cNvPr id="4" name="Google Shape;84;p4"/>
          <p:cNvGrpSpPr>
            <a:grpSpLocks/>
          </p:cNvGrpSpPr>
          <p:nvPr/>
        </p:nvGrpSpPr>
        <p:grpSpPr bwMode="auto">
          <a:xfrm>
            <a:off x="804863" y="458788"/>
            <a:ext cx="10582275" cy="5940425"/>
            <a:chOff x="238125" y="847975"/>
            <a:chExt cx="7143400" cy="4009400"/>
          </a:xfrm>
        </p:grpSpPr>
        <p:sp>
          <p:nvSpPr>
            <p:cNvPr id="5" name="Google Shape;85;p4"/>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86;p4"/>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87;p4"/>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88;p4"/>
            <p:cNvSpPr/>
            <p:nvPr/>
          </p:nvSpPr>
          <p:spPr>
            <a:xfrm>
              <a:off x="238125" y="1748001"/>
              <a:ext cx="99660"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89;p4"/>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90;p4"/>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91;p4"/>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92;p4"/>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93;p4"/>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94;p4"/>
            <p:cNvSpPr/>
            <p:nvPr/>
          </p:nvSpPr>
          <p:spPr>
            <a:xfrm>
              <a:off x="336714" y="1748001"/>
              <a:ext cx="1071"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95;p4"/>
            <p:cNvSpPr/>
            <p:nvPr/>
          </p:nvSpPr>
          <p:spPr>
            <a:xfrm>
              <a:off x="412798"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96;p4"/>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97;p4"/>
            <p:cNvSpPr/>
            <p:nvPr/>
          </p:nvSpPr>
          <p:spPr>
            <a:xfrm>
              <a:off x="424586" y="1959078"/>
              <a:ext cx="6951580"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98;p4"/>
            <p:cNvSpPr/>
            <p:nvPr/>
          </p:nvSpPr>
          <p:spPr>
            <a:xfrm>
              <a:off x="238125" y="2170156"/>
              <a:ext cx="84657"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99;p4"/>
            <p:cNvSpPr/>
            <p:nvPr/>
          </p:nvSpPr>
          <p:spPr>
            <a:xfrm>
              <a:off x="427801" y="2170156"/>
              <a:ext cx="6949438"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100;p4"/>
            <p:cNvSpPr/>
            <p:nvPr/>
          </p:nvSpPr>
          <p:spPr>
            <a:xfrm>
              <a:off x="238125" y="2381233"/>
              <a:ext cx="88944"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101;p4"/>
            <p:cNvSpPr/>
            <p:nvPr/>
          </p:nvSpPr>
          <p:spPr>
            <a:xfrm>
              <a:off x="424586" y="2381233"/>
              <a:ext cx="6951580"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102;p4"/>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103;p4"/>
            <p:cNvSpPr/>
            <p:nvPr/>
          </p:nvSpPr>
          <p:spPr>
            <a:xfrm>
              <a:off x="412798"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104;p4"/>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105;p4"/>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106;p4"/>
            <p:cNvSpPr/>
            <p:nvPr/>
          </p:nvSpPr>
          <p:spPr>
            <a:xfrm>
              <a:off x="382793"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107;p4"/>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108;p4"/>
            <p:cNvSpPr/>
            <p:nvPr/>
          </p:nvSpPr>
          <p:spPr>
            <a:xfrm>
              <a:off x="414941"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109;p4"/>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110;p4"/>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111;p4"/>
            <p:cNvSpPr/>
            <p:nvPr/>
          </p:nvSpPr>
          <p:spPr>
            <a:xfrm>
              <a:off x="427801" y="4490936"/>
              <a:ext cx="6949438"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112;p4"/>
            <p:cNvSpPr/>
            <p:nvPr/>
          </p:nvSpPr>
          <p:spPr>
            <a:xfrm>
              <a:off x="238125" y="4490936"/>
              <a:ext cx="84657"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113;p4"/>
            <p:cNvSpPr/>
            <p:nvPr/>
          </p:nvSpPr>
          <p:spPr>
            <a:xfrm>
              <a:off x="423514"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114;p4"/>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115" name="Google Shape;115;p4"/>
          <p:cNvSpPr txBox="1">
            <a:spLocks noGrp="1"/>
          </p:cNvSpPr>
          <p:nvPr>
            <p:ph type="body" idx="1"/>
          </p:nvPr>
        </p:nvSpPr>
        <p:spPr>
          <a:xfrm>
            <a:off x="2336800" y="1983933"/>
            <a:ext cx="7518400" cy="3718000"/>
          </a:xfrm>
          <a:prstGeom prst="rect">
            <a:avLst/>
          </a:prstGeom>
        </p:spPr>
        <p:txBody>
          <a:bodyPr spcFirstLastPara="1">
            <a:noAutofit/>
          </a:bodyPr>
          <a:lstStyle>
            <a:lvl1pPr marL="609585" lvl="0" indent="-440256">
              <a:lnSpc>
                <a:spcPct val="100000"/>
              </a:lnSpc>
              <a:spcBef>
                <a:spcPts val="0"/>
              </a:spcBef>
              <a:spcAft>
                <a:spcPts val="0"/>
              </a:spcAft>
              <a:buClr>
                <a:schemeClr val="accent3"/>
              </a:buClr>
              <a:buSzPts val="1600"/>
              <a:buFont typeface="Raleway Thin"/>
              <a:buChar char="●"/>
              <a:defRPr/>
            </a:lvl1pPr>
            <a:lvl2pPr marL="1219170" lvl="1" indent="-440256">
              <a:spcBef>
                <a:spcPts val="0"/>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116" name="Google Shape;116;p4"/>
          <p:cNvSpPr txBox="1">
            <a:spLocks noGrp="1"/>
          </p:cNvSpPr>
          <p:nvPr>
            <p:ph type="title"/>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3136449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3" name="Google Shape;155;p6"/>
          <p:cNvGrpSpPr>
            <a:grpSpLocks/>
          </p:cNvGrpSpPr>
          <p:nvPr/>
        </p:nvGrpSpPr>
        <p:grpSpPr bwMode="auto">
          <a:xfrm>
            <a:off x="800100" y="458788"/>
            <a:ext cx="10582275" cy="5940425"/>
            <a:chOff x="238125" y="847975"/>
            <a:chExt cx="7143400" cy="4009400"/>
          </a:xfrm>
        </p:grpSpPr>
        <p:sp>
          <p:nvSpPr>
            <p:cNvPr id="4" name="Google Shape;156;p6"/>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 name="Google Shape;157;p6"/>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158;p6"/>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159;p6"/>
            <p:cNvSpPr/>
            <p:nvPr/>
          </p:nvSpPr>
          <p:spPr>
            <a:xfrm>
              <a:off x="238125" y="1748001"/>
              <a:ext cx="99661"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160;p6"/>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161;p6"/>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162;p6"/>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163;p6"/>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164;p6"/>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165;p6"/>
            <p:cNvSpPr/>
            <p:nvPr/>
          </p:nvSpPr>
          <p:spPr>
            <a:xfrm>
              <a:off x="336714" y="1748001"/>
              <a:ext cx="1072"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166;p6"/>
            <p:cNvSpPr/>
            <p:nvPr/>
          </p:nvSpPr>
          <p:spPr>
            <a:xfrm>
              <a:off x="412799"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167;p6"/>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168;p6"/>
            <p:cNvSpPr/>
            <p:nvPr/>
          </p:nvSpPr>
          <p:spPr>
            <a:xfrm>
              <a:off x="424586" y="1959078"/>
              <a:ext cx="6951581"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169;p6"/>
            <p:cNvSpPr/>
            <p:nvPr/>
          </p:nvSpPr>
          <p:spPr>
            <a:xfrm>
              <a:off x="238125" y="2170156"/>
              <a:ext cx="84658"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170;p6"/>
            <p:cNvSpPr/>
            <p:nvPr/>
          </p:nvSpPr>
          <p:spPr>
            <a:xfrm>
              <a:off x="427802" y="2170156"/>
              <a:ext cx="6949437"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171;p6"/>
            <p:cNvSpPr/>
            <p:nvPr/>
          </p:nvSpPr>
          <p:spPr>
            <a:xfrm>
              <a:off x="238125" y="2381233"/>
              <a:ext cx="88945"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172;p6"/>
            <p:cNvSpPr/>
            <p:nvPr/>
          </p:nvSpPr>
          <p:spPr>
            <a:xfrm>
              <a:off x="424586" y="2381233"/>
              <a:ext cx="6951581"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173;p6"/>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174;p6"/>
            <p:cNvSpPr/>
            <p:nvPr/>
          </p:nvSpPr>
          <p:spPr>
            <a:xfrm>
              <a:off x="412799"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175;p6"/>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176;p6"/>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177;p6"/>
            <p:cNvSpPr/>
            <p:nvPr/>
          </p:nvSpPr>
          <p:spPr>
            <a:xfrm>
              <a:off x="382794"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178;p6"/>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179;p6"/>
            <p:cNvSpPr/>
            <p:nvPr/>
          </p:nvSpPr>
          <p:spPr>
            <a:xfrm>
              <a:off x="414942"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180;p6"/>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181;p6"/>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182;p6"/>
            <p:cNvSpPr/>
            <p:nvPr/>
          </p:nvSpPr>
          <p:spPr>
            <a:xfrm>
              <a:off x="427802" y="4490936"/>
              <a:ext cx="6949437"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183;p6"/>
            <p:cNvSpPr/>
            <p:nvPr/>
          </p:nvSpPr>
          <p:spPr>
            <a:xfrm>
              <a:off x="238125" y="4490936"/>
              <a:ext cx="84658"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184;p6"/>
            <p:cNvSpPr/>
            <p:nvPr/>
          </p:nvSpPr>
          <p:spPr>
            <a:xfrm>
              <a:off x="423515"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185;p6"/>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186" name="Google Shape;186;p6"/>
          <p:cNvSpPr txBox="1">
            <a:spLocks noGrp="1"/>
          </p:cNvSpPr>
          <p:nvPr>
            <p:ph type="title"/>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47453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981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2A09A00-A561-4347-8CED-686FED3C9AF2}"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B232CA98-409E-41AC-AA0B-8F4DF21B591C}" type="datetimeFigureOut">
              <a:rPr lang="en-US"/>
              <a:pPr>
                <a:defRPr/>
              </a:pPr>
              <a:t>1/16/2022</a:t>
            </a:fld>
            <a:endParaRPr lang="en-US"/>
          </a:p>
        </p:txBody>
      </p:sp>
    </p:spTree>
    <p:extLst>
      <p:ext uri="{BB962C8B-B14F-4D97-AF65-F5344CB8AC3E}">
        <p14:creationId xmlns:p14="http://schemas.microsoft.com/office/powerpoint/2010/main" val="801703141"/>
      </p:ext>
    </p:extLst>
  </p:cSld>
  <p:clrMapOvr>
    <a:masterClrMapping/>
  </p:clrMapOvr>
  <p:transition>
    <p:check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grpSp>
        <p:nvGrpSpPr>
          <p:cNvPr id="4" name="Google Shape;188;p7"/>
          <p:cNvGrpSpPr>
            <a:grpSpLocks/>
          </p:cNvGrpSpPr>
          <p:nvPr/>
        </p:nvGrpSpPr>
        <p:grpSpPr bwMode="auto">
          <a:xfrm>
            <a:off x="804863" y="458788"/>
            <a:ext cx="10582275" cy="5940425"/>
            <a:chOff x="238125" y="847975"/>
            <a:chExt cx="7143400" cy="4009400"/>
          </a:xfrm>
        </p:grpSpPr>
        <p:sp>
          <p:nvSpPr>
            <p:cNvPr id="5" name="Google Shape;189;p7"/>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190;p7"/>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191;p7"/>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192;p7"/>
            <p:cNvSpPr/>
            <p:nvPr/>
          </p:nvSpPr>
          <p:spPr>
            <a:xfrm>
              <a:off x="238125" y="1748001"/>
              <a:ext cx="99660"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193;p7"/>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194;p7"/>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195;p7"/>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196;p7"/>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197;p7"/>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198;p7"/>
            <p:cNvSpPr/>
            <p:nvPr/>
          </p:nvSpPr>
          <p:spPr>
            <a:xfrm>
              <a:off x="336714" y="1748001"/>
              <a:ext cx="1071"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199;p7"/>
            <p:cNvSpPr/>
            <p:nvPr/>
          </p:nvSpPr>
          <p:spPr>
            <a:xfrm>
              <a:off x="412798"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200;p7"/>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201;p7"/>
            <p:cNvSpPr/>
            <p:nvPr/>
          </p:nvSpPr>
          <p:spPr>
            <a:xfrm>
              <a:off x="424586" y="1959078"/>
              <a:ext cx="6951580"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202;p7"/>
            <p:cNvSpPr/>
            <p:nvPr/>
          </p:nvSpPr>
          <p:spPr>
            <a:xfrm>
              <a:off x="238125" y="2170156"/>
              <a:ext cx="84657"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203;p7"/>
            <p:cNvSpPr/>
            <p:nvPr/>
          </p:nvSpPr>
          <p:spPr>
            <a:xfrm>
              <a:off x="427801" y="2170156"/>
              <a:ext cx="6949438"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204;p7"/>
            <p:cNvSpPr/>
            <p:nvPr/>
          </p:nvSpPr>
          <p:spPr>
            <a:xfrm>
              <a:off x="238125" y="2381233"/>
              <a:ext cx="88944"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205;p7"/>
            <p:cNvSpPr/>
            <p:nvPr/>
          </p:nvSpPr>
          <p:spPr>
            <a:xfrm>
              <a:off x="424586" y="2381233"/>
              <a:ext cx="6951580"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206;p7"/>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207;p7"/>
            <p:cNvSpPr/>
            <p:nvPr/>
          </p:nvSpPr>
          <p:spPr>
            <a:xfrm>
              <a:off x="412798"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208;p7"/>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209;p7"/>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210;p7"/>
            <p:cNvSpPr/>
            <p:nvPr/>
          </p:nvSpPr>
          <p:spPr>
            <a:xfrm>
              <a:off x="382793"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211;p7"/>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212;p7"/>
            <p:cNvSpPr/>
            <p:nvPr/>
          </p:nvSpPr>
          <p:spPr>
            <a:xfrm>
              <a:off x="414941"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213;p7"/>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214;p7"/>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215;p7"/>
            <p:cNvSpPr/>
            <p:nvPr/>
          </p:nvSpPr>
          <p:spPr>
            <a:xfrm>
              <a:off x="427801" y="4490936"/>
              <a:ext cx="6949438"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216;p7"/>
            <p:cNvSpPr/>
            <p:nvPr/>
          </p:nvSpPr>
          <p:spPr>
            <a:xfrm>
              <a:off x="238125" y="4490936"/>
              <a:ext cx="84657"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217;p7"/>
            <p:cNvSpPr/>
            <p:nvPr/>
          </p:nvSpPr>
          <p:spPr>
            <a:xfrm>
              <a:off x="423514"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218;p7"/>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219" name="Google Shape;219;p7"/>
          <p:cNvSpPr txBox="1">
            <a:spLocks noGrp="1"/>
          </p:cNvSpPr>
          <p:nvPr>
            <p:ph type="subTitle" idx="1"/>
          </p:nvPr>
        </p:nvSpPr>
        <p:spPr>
          <a:xfrm flipH="1">
            <a:off x="1420767" y="1613833"/>
            <a:ext cx="9350800" cy="4701600"/>
          </a:xfrm>
          <a:prstGeom prst="rect">
            <a:avLst/>
          </a:prstGeom>
        </p:spPr>
        <p:txBody>
          <a:bodyPr spcFirstLastPara="1">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220" name="Google Shape;220;p7"/>
          <p:cNvSpPr txBox="1">
            <a:spLocks noGrp="1"/>
          </p:cNvSpPr>
          <p:nvPr>
            <p:ph type="title"/>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928676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2784067" y="1914800"/>
            <a:ext cx="6715200" cy="3028400"/>
          </a:xfrm>
          <a:prstGeom prst="rect">
            <a:avLst/>
          </a:prstGeom>
        </p:spPr>
        <p:txBody>
          <a:bodyPr spcFirstLastPara="1" anchor="ctr">
            <a:noAutofit/>
          </a:bodyPr>
          <a:lstStyle>
            <a:lvl1pPr lvl="0" algn="ctr">
              <a:spcBef>
                <a:spcPts val="0"/>
              </a:spcBef>
              <a:spcAft>
                <a:spcPts val="0"/>
              </a:spcAft>
              <a:buSzPts val="4800"/>
              <a:buNone/>
              <a:defRPr sz="8000" b="0">
                <a:solidFill>
                  <a:schemeClr val="accent1"/>
                </a:solidFill>
                <a:latin typeface="Chelsea Market"/>
                <a:ea typeface="Chelsea Market"/>
                <a:cs typeface="Chelsea Market"/>
                <a:sym typeface="Chelsea Market"/>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3052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3"/>
        <p:cNvGrpSpPr/>
        <p:nvPr/>
      </p:nvGrpSpPr>
      <p:grpSpPr>
        <a:xfrm>
          <a:off x="0" y="0"/>
          <a:ext cx="0" cy="0"/>
          <a:chOff x="0" y="0"/>
          <a:chExt cx="0" cy="0"/>
        </a:xfrm>
      </p:grpSpPr>
      <p:sp>
        <p:nvSpPr>
          <p:cNvPr id="224" name="Google Shape;224;p9"/>
          <p:cNvSpPr txBox="1">
            <a:spLocks noGrp="1"/>
          </p:cNvSpPr>
          <p:nvPr>
            <p:ph type="subTitle" idx="1"/>
          </p:nvPr>
        </p:nvSpPr>
        <p:spPr>
          <a:xfrm rot="212600">
            <a:off x="4822903" y="1894206"/>
            <a:ext cx="4375164" cy="928988"/>
          </a:xfrm>
          <a:prstGeom prst="rect">
            <a:avLst/>
          </a:prstGeom>
        </p:spPr>
        <p:txBody>
          <a:bodyPr spcFirstLastPara="1">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25" name="Google Shape;225;p9"/>
          <p:cNvSpPr txBox="1">
            <a:spLocks noGrp="1"/>
          </p:cNvSpPr>
          <p:nvPr>
            <p:ph type="body" idx="2"/>
          </p:nvPr>
        </p:nvSpPr>
        <p:spPr>
          <a:xfrm rot="212793">
            <a:off x="4083615" y="3279293"/>
            <a:ext cx="6000692" cy="2167347"/>
          </a:xfrm>
          <a:prstGeom prst="rect">
            <a:avLst/>
          </a:prstGeom>
        </p:spPr>
        <p:txBody>
          <a:bodyPr spcFirstLastPara="1" anchor="ctr">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226" name="Google Shape;226;p9"/>
          <p:cNvSpPr txBox="1">
            <a:spLocks noGrp="1"/>
          </p:cNvSpPr>
          <p:nvPr>
            <p:ph type="title"/>
          </p:nvPr>
        </p:nvSpPr>
        <p:spPr>
          <a:xfrm rot="-552747">
            <a:off x="1529627" y="1080873"/>
            <a:ext cx="2578459" cy="1991680"/>
          </a:xfrm>
          <a:prstGeom prst="rect">
            <a:avLst/>
          </a:prstGeom>
        </p:spPr>
        <p:txBody>
          <a:bodyPr spcFirstLastPara="1" anchor="ctr">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1725240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2"/>
        <p:cNvGrpSpPr/>
        <p:nvPr/>
      </p:nvGrpSpPr>
      <p:grpSpPr>
        <a:xfrm>
          <a:off x="0" y="0"/>
          <a:ext cx="0" cy="0"/>
          <a:chOff x="0" y="0"/>
          <a:chExt cx="0" cy="0"/>
        </a:xfrm>
      </p:grpSpPr>
      <p:sp>
        <p:nvSpPr>
          <p:cNvPr id="233" name="Google Shape;233;p12"/>
          <p:cNvSpPr txBox="1">
            <a:spLocks noGrp="1"/>
          </p:cNvSpPr>
          <p:nvPr>
            <p:ph type="title"/>
          </p:nvPr>
        </p:nvSpPr>
        <p:spPr>
          <a:xfrm rot="184">
            <a:off x="2354567" y="1762267"/>
            <a:ext cx="7482800" cy="1644000"/>
          </a:xfrm>
          <a:prstGeom prst="rect">
            <a:avLst/>
          </a:prstGeom>
        </p:spPr>
        <p:txBody>
          <a:bodyPr spcFirstLastPara="1" anchor="ctr">
            <a:noAutofit/>
          </a:bodyPr>
          <a:lstStyle>
            <a:lvl1pPr lvl="0" algn="ctr">
              <a:spcBef>
                <a:spcPts val="0"/>
              </a:spcBef>
              <a:spcAft>
                <a:spcPts val="0"/>
              </a:spcAft>
              <a:buSzPts val="12000"/>
              <a:buNone/>
              <a:defRPr sz="8000" b="0">
                <a:solidFill>
                  <a:schemeClr val="accent1"/>
                </a:solidFill>
                <a:latin typeface="Chelsea Market"/>
                <a:ea typeface="Chelsea Market"/>
                <a:cs typeface="Chelsea Market"/>
                <a:sym typeface="Chelsea Marke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lang="en-US"/>
              <a:t>Click to edit Master title style</a:t>
            </a:r>
            <a:endParaRPr/>
          </a:p>
        </p:txBody>
      </p:sp>
      <p:sp>
        <p:nvSpPr>
          <p:cNvPr id="234" name="Google Shape;234;p12"/>
          <p:cNvSpPr txBox="1">
            <a:spLocks noGrp="1"/>
          </p:cNvSpPr>
          <p:nvPr>
            <p:ph type="subTitle" idx="1"/>
          </p:nvPr>
        </p:nvSpPr>
        <p:spPr>
          <a:xfrm flipH="1">
            <a:off x="3322033" y="3637633"/>
            <a:ext cx="5548000" cy="1167200"/>
          </a:xfrm>
          <a:prstGeom prst="rect">
            <a:avLst/>
          </a:prstGeom>
        </p:spPr>
        <p:txBody>
          <a:bodyPr spcFirstLastPara="1">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79544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5"/>
        <p:cNvGrpSpPr/>
        <p:nvPr/>
      </p:nvGrpSpPr>
      <p:grpSpPr>
        <a:xfrm>
          <a:off x="0" y="0"/>
          <a:ext cx="0" cy="0"/>
          <a:chOff x="0" y="0"/>
          <a:chExt cx="0" cy="0"/>
        </a:xfrm>
      </p:grpSpPr>
      <p:grpSp>
        <p:nvGrpSpPr>
          <p:cNvPr id="12" name="Google Shape;236;p13"/>
          <p:cNvGrpSpPr>
            <a:grpSpLocks/>
          </p:cNvGrpSpPr>
          <p:nvPr/>
        </p:nvGrpSpPr>
        <p:grpSpPr bwMode="auto">
          <a:xfrm>
            <a:off x="804863" y="458788"/>
            <a:ext cx="10582275" cy="5940425"/>
            <a:chOff x="238125" y="847975"/>
            <a:chExt cx="7143400" cy="4009400"/>
          </a:xfrm>
        </p:grpSpPr>
        <p:sp>
          <p:nvSpPr>
            <p:cNvPr id="13" name="Google Shape;237;p13"/>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238;p13"/>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239;p13"/>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240;p13"/>
            <p:cNvSpPr/>
            <p:nvPr/>
          </p:nvSpPr>
          <p:spPr>
            <a:xfrm>
              <a:off x="238125" y="1748001"/>
              <a:ext cx="99660"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241;p13"/>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242;p13"/>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243;p13"/>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244;p13"/>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245;p13"/>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246;p13"/>
            <p:cNvSpPr/>
            <p:nvPr/>
          </p:nvSpPr>
          <p:spPr>
            <a:xfrm>
              <a:off x="336714" y="1748001"/>
              <a:ext cx="1071"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247;p13"/>
            <p:cNvSpPr/>
            <p:nvPr/>
          </p:nvSpPr>
          <p:spPr>
            <a:xfrm>
              <a:off x="412798"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248;p13"/>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249;p13"/>
            <p:cNvSpPr/>
            <p:nvPr/>
          </p:nvSpPr>
          <p:spPr>
            <a:xfrm>
              <a:off x="424586" y="1959078"/>
              <a:ext cx="6951580"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250;p13"/>
            <p:cNvSpPr/>
            <p:nvPr/>
          </p:nvSpPr>
          <p:spPr>
            <a:xfrm>
              <a:off x="238125" y="2170156"/>
              <a:ext cx="84657"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251;p13"/>
            <p:cNvSpPr/>
            <p:nvPr/>
          </p:nvSpPr>
          <p:spPr>
            <a:xfrm>
              <a:off x="427801" y="2170156"/>
              <a:ext cx="6949438"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252;p13"/>
            <p:cNvSpPr/>
            <p:nvPr/>
          </p:nvSpPr>
          <p:spPr>
            <a:xfrm>
              <a:off x="238125" y="2381233"/>
              <a:ext cx="88944"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253;p13"/>
            <p:cNvSpPr/>
            <p:nvPr/>
          </p:nvSpPr>
          <p:spPr>
            <a:xfrm>
              <a:off x="424586" y="2381233"/>
              <a:ext cx="6951580"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254;p13"/>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255;p13"/>
            <p:cNvSpPr/>
            <p:nvPr/>
          </p:nvSpPr>
          <p:spPr>
            <a:xfrm>
              <a:off x="412798"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256;p13"/>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257;p13"/>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258;p13"/>
            <p:cNvSpPr/>
            <p:nvPr/>
          </p:nvSpPr>
          <p:spPr>
            <a:xfrm>
              <a:off x="382793"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259;p13"/>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260;p13"/>
            <p:cNvSpPr/>
            <p:nvPr/>
          </p:nvSpPr>
          <p:spPr>
            <a:xfrm>
              <a:off x="414941"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261;p13"/>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262;p13"/>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263;p13"/>
            <p:cNvSpPr/>
            <p:nvPr/>
          </p:nvSpPr>
          <p:spPr>
            <a:xfrm>
              <a:off x="427801" y="4490936"/>
              <a:ext cx="6949438"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264;p13"/>
            <p:cNvSpPr/>
            <p:nvPr/>
          </p:nvSpPr>
          <p:spPr>
            <a:xfrm>
              <a:off x="238125" y="4490936"/>
              <a:ext cx="84657"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265;p13"/>
            <p:cNvSpPr/>
            <p:nvPr/>
          </p:nvSpPr>
          <p:spPr>
            <a:xfrm>
              <a:off x="423514"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266;p13"/>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267" name="Google Shape;267;p13"/>
          <p:cNvSpPr txBox="1">
            <a:spLocks noGrp="1"/>
          </p:cNvSpPr>
          <p:nvPr>
            <p:ph type="title"/>
          </p:nvPr>
        </p:nvSpPr>
        <p:spPr>
          <a:xfrm flipH="1">
            <a:off x="8602932" y="2453820"/>
            <a:ext cx="1612800" cy="770400"/>
          </a:xfrm>
          <a:prstGeom prst="rect">
            <a:avLst/>
          </a:prstGeom>
          <a:noFill/>
        </p:spPr>
        <p:txBody>
          <a:bodyPr spcFirstLastPara="1" anchor="ctr">
            <a:noAutofit/>
          </a:bodyPr>
          <a:lstStyle>
            <a:lvl1pPr lvl="0" algn="ctr" rtl="0">
              <a:spcBef>
                <a:spcPts val="0"/>
              </a:spcBef>
              <a:spcAft>
                <a:spcPts val="0"/>
              </a:spcAft>
              <a:buSzPts val="5500"/>
              <a:buNone/>
              <a:defRPr sz="6000" b="0">
                <a:solidFill>
                  <a:schemeClr val="accent3"/>
                </a:solidFill>
                <a:latin typeface="Chelsea Market"/>
                <a:ea typeface="Chelsea Market"/>
                <a:cs typeface="Chelsea Market"/>
                <a:sym typeface="Chelsea Market"/>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8" name="Google Shape;268;p13"/>
          <p:cNvSpPr txBox="1">
            <a:spLocks noGrp="1"/>
          </p:cNvSpPr>
          <p:nvPr>
            <p:ph type="subTitle" idx="1"/>
          </p:nvPr>
        </p:nvSpPr>
        <p:spPr>
          <a:xfrm flipH="1">
            <a:off x="1354600" y="4607600"/>
            <a:ext cx="2850800" cy="12868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69" name="Google Shape;269;p13"/>
          <p:cNvSpPr txBox="1">
            <a:spLocks noGrp="1"/>
          </p:cNvSpPr>
          <p:nvPr>
            <p:ph type="subTitle" idx="2"/>
          </p:nvPr>
        </p:nvSpPr>
        <p:spPr>
          <a:xfrm>
            <a:off x="7983933" y="4640465"/>
            <a:ext cx="2850800" cy="12868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0" name="Google Shape;270;p13"/>
          <p:cNvSpPr txBox="1">
            <a:spLocks noGrp="1"/>
          </p:cNvSpPr>
          <p:nvPr>
            <p:ph type="subTitle" idx="3"/>
          </p:nvPr>
        </p:nvSpPr>
        <p:spPr>
          <a:xfrm flipH="1">
            <a:off x="4670585" y="4607600"/>
            <a:ext cx="2850800" cy="12868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1" name="Google Shape;271;p13"/>
          <p:cNvSpPr txBox="1">
            <a:spLocks noGrp="1"/>
          </p:cNvSpPr>
          <p:nvPr>
            <p:ph type="subTitle" idx="4"/>
          </p:nvPr>
        </p:nvSpPr>
        <p:spPr>
          <a:xfrm flipH="1">
            <a:off x="1354617" y="4054900"/>
            <a:ext cx="2850800" cy="770400"/>
          </a:xfrm>
          <a:prstGeom prst="rect">
            <a:avLst/>
          </a:prstGeom>
        </p:spPr>
        <p:txBody>
          <a:bodyPr spcFirstLastPara="1" anchor="b">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72" name="Google Shape;272;p13"/>
          <p:cNvSpPr txBox="1">
            <a:spLocks noGrp="1"/>
          </p:cNvSpPr>
          <p:nvPr>
            <p:ph type="subTitle" idx="5"/>
          </p:nvPr>
        </p:nvSpPr>
        <p:spPr>
          <a:xfrm>
            <a:off x="7983900" y="4054900"/>
            <a:ext cx="2850800" cy="770400"/>
          </a:xfrm>
          <a:prstGeom prst="rect">
            <a:avLst/>
          </a:prstGeom>
        </p:spPr>
        <p:txBody>
          <a:bodyPr spcFirstLastPara="1" anchor="b">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73" name="Google Shape;273;p13"/>
          <p:cNvSpPr txBox="1">
            <a:spLocks noGrp="1"/>
          </p:cNvSpPr>
          <p:nvPr>
            <p:ph type="subTitle" idx="6"/>
          </p:nvPr>
        </p:nvSpPr>
        <p:spPr>
          <a:xfrm flipH="1">
            <a:off x="4670600" y="4054900"/>
            <a:ext cx="2850800" cy="770400"/>
          </a:xfrm>
          <a:prstGeom prst="rect">
            <a:avLst/>
          </a:prstGeom>
        </p:spPr>
        <p:txBody>
          <a:bodyPr spcFirstLastPara="1" anchor="b">
            <a:noAutofit/>
          </a:bodyPr>
          <a:lstStyle>
            <a:lvl1pPr lvl="0" algn="ctr" rtl="0">
              <a:lnSpc>
                <a:spcPct val="100000"/>
              </a:lnSpc>
              <a:spcBef>
                <a:spcPts val="0"/>
              </a:spcBef>
              <a:spcAft>
                <a:spcPts val="0"/>
              </a:spcAft>
              <a:buClr>
                <a:schemeClr val="lt1"/>
              </a:buClr>
              <a:buSzPts val="1800"/>
              <a:buFont typeface="Paytone One"/>
              <a:buNone/>
              <a:defRPr sz="2667">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274" name="Google Shape;274;p13"/>
          <p:cNvSpPr txBox="1">
            <a:spLocks noGrp="1"/>
          </p:cNvSpPr>
          <p:nvPr>
            <p:ph type="title" idx="7"/>
          </p:nvPr>
        </p:nvSpPr>
        <p:spPr>
          <a:xfrm rot="477559">
            <a:off x="5213479" y="2453884"/>
            <a:ext cx="1765003" cy="770240"/>
          </a:xfrm>
          <a:prstGeom prst="rect">
            <a:avLst/>
          </a:prstGeom>
          <a:noFill/>
        </p:spPr>
        <p:txBody>
          <a:bodyPr spcFirstLastPara="1" anchor="ctr">
            <a:noAutofit/>
          </a:bodyPr>
          <a:lstStyle>
            <a:lvl1pPr lvl="0" algn="ctr" rtl="0">
              <a:spcBef>
                <a:spcPts val="0"/>
              </a:spcBef>
              <a:spcAft>
                <a:spcPts val="0"/>
              </a:spcAft>
              <a:buClr>
                <a:schemeClr val="accent1"/>
              </a:buClr>
              <a:buSzPts val="5500"/>
              <a:buNone/>
              <a:defRPr sz="6000" b="0">
                <a:solidFill>
                  <a:schemeClr val="accent1"/>
                </a:solidFill>
                <a:latin typeface="Chelsea Market"/>
                <a:ea typeface="Chelsea Market"/>
                <a:cs typeface="Chelsea Market"/>
                <a:sym typeface="Chelsea Market"/>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75" name="Google Shape;275;p13"/>
          <p:cNvSpPr txBox="1">
            <a:spLocks noGrp="1"/>
          </p:cNvSpPr>
          <p:nvPr>
            <p:ph type="title" idx="8"/>
          </p:nvPr>
        </p:nvSpPr>
        <p:spPr>
          <a:xfrm rot="-498617">
            <a:off x="2060382" y="2453749"/>
            <a:ext cx="1439111" cy="770467"/>
          </a:xfrm>
          <a:prstGeom prst="rect">
            <a:avLst/>
          </a:prstGeom>
          <a:noFill/>
        </p:spPr>
        <p:txBody>
          <a:bodyPr spcFirstLastPara="1" anchor="ctr">
            <a:noAutofit/>
          </a:bodyPr>
          <a:lstStyle>
            <a:lvl1pPr lvl="0" algn="ctr" rtl="0">
              <a:spcBef>
                <a:spcPts val="0"/>
              </a:spcBef>
              <a:spcAft>
                <a:spcPts val="0"/>
              </a:spcAft>
              <a:buClr>
                <a:schemeClr val="accent1"/>
              </a:buClr>
              <a:buSzPts val="5500"/>
              <a:buNone/>
              <a:defRPr sz="6000" b="0">
                <a:solidFill>
                  <a:schemeClr val="accent3"/>
                </a:solidFill>
                <a:latin typeface="Chelsea Market"/>
                <a:ea typeface="Chelsea Market"/>
                <a:cs typeface="Chelsea Market"/>
                <a:sym typeface="Chelsea Market"/>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76" name="Google Shape;276;p13"/>
          <p:cNvSpPr txBox="1">
            <a:spLocks noGrp="1"/>
          </p:cNvSpPr>
          <p:nvPr>
            <p:ph type="title" idx="9"/>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579202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77"/>
        <p:cNvGrpSpPr/>
        <p:nvPr/>
      </p:nvGrpSpPr>
      <p:grpSpPr>
        <a:xfrm>
          <a:off x="0" y="0"/>
          <a:ext cx="0" cy="0"/>
          <a:chOff x="0" y="0"/>
          <a:chExt cx="0" cy="0"/>
        </a:xfrm>
      </p:grpSpPr>
      <p:sp>
        <p:nvSpPr>
          <p:cNvPr id="278" name="Google Shape;278;p14"/>
          <p:cNvSpPr txBox="1">
            <a:spLocks noGrp="1"/>
          </p:cNvSpPr>
          <p:nvPr>
            <p:ph type="title"/>
          </p:nvPr>
        </p:nvSpPr>
        <p:spPr>
          <a:xfrm rot="-452303">
            <a:off x="1166528" y="1085036"/>
            <a:ext cx="2530672" cy="1375085"/>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582561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4"/>
        <p:cNvGrpSpPr/>
        <p:nvPr/>
      </p:nvGrpSpPr>
      <p:grpSpPr>
        <a:xfrm>
          <a:off x="0" y="0"/>
          <a:ext cx="0" cy="0"/>
          <a:chOff x="0" y="0"/>
          <a:chExt cx="0" cy="0"/>
        </a:xfrm>
      </p:grpSpPr>
      <p:grpSp>
        <p:nvGrpSpPr>
          <p:cNvPr id="7" name="Google Shape;325;p17"/>
          <p:cNvGrpSpPr>
            <a:grpSpLocks/>
          </p:cNvGrpSpPr>
          <p:nvPr/>
        </p:nvGrpSpPr>
        <p:grpSpPr bwMode="auto">
          <a:xfrm>
            <a:off x="800100" y="458788"/>
            <a:ext cx="10582275" cy="5940425"/>
            <a:chOff x="238125" y="847975"/>
            <a:chExt cx="7143400" cy="4009400"/>
          </a:xfrm>
        </p:grpSpPr>
        <p:sp>
          <p:nvSpPr>
            <p:cNvPr id="8" name="Google Shape;326;p17"/>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327;p17"/>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328;p17"/>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329;p17"/>
            <p:cNvSpPr/>
            <p:nvPr/>
          </p:nvSpPr>
          <p:spPr>
            <a:xfrm>
              <a:off x="238125" y="1748001"/>
              <a:ext cx="99661"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330;p17"/>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331;p17"/>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332;p17"/>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333;p17"/>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334;p17"/>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335;p17"/>
            <p:cNvSpPr/>
            <p:nvPr/>
          </p:nvSpPr>
          <p:spPr>
            <a:xfrm>
              <a:off x="336714" y="1748001"/>
              <a:ext cx="1072"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336;p17"/>
            <p:cNvSpPr/>
            <p:nvPr/>
          </p:nvSpPr>
          <p:spPr>
            <a:xfrm>
              <a:off x="412799"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337;p17"/>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338;p17"/>
            <p:cNvSpPr/>
            <p:nvPr/>
          </p:nvSpPr>
          <p:spPr>
            <a:xfrm>
              <a:off x="424586" y="1959078"/>
              <a:ext cx="6951581"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339;p17"/>
            <p:cNvSpPr/>
            <p:nvPr/>
          </p:nvSpPr>
          <p:spPr>
            <a:xfrm>
              <a:off x="238125" y="2170156"/>
              <a:ext cx="84658"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340;p17"/>
            <p:cNvSpPr/>
            <p:nvPr/>
          </p:nvSpPr>
          <p:spPr>
            <a:xfrm>
              <a:off x="427802" y="2170156"/>
              <a:ext cx="6949437"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341;p17"/>
            <p:cNvSpPr/>
            <p:nvPr/>
          </p:nvSpPr>
          <p:spPr>
            <a:xfrm>
              <a:off x="238125" y="2381233"/>
              <a:ext cx="88945"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342;p17"/>
            <p:cNvSpPr/>
            <p:nvPr/>
          </p:nvSpPr>
          <p:spPr>
            <a:xfrm>
              <a:off x="424586" y="2381233"/>
              <a:ext cx="6951581"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343;p17"/>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344;p17"/>
            <p:cNvSpPr/>
            <p:nvPr/>
          </p:nvSpPr>
          <p:spPr>
            <a:xfrm>
              <a:off x="412799"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345;p17"/>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346;p17"/>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347;p17"/>
            <p:cNvSpPr/>
            <p:nvPr/>
          </p:nvSpPr>
          <p:spPr>
            <a:xfrm>
              <a:off x="382794"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348;p17"/>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349;p17"/>
            <p:cNvSpPr/>
            <p:nvPr/>
          </p:nvSpPr>
          <p:spPr>
            <a:xfrm>
              <a:off x="414942"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350;p17"/>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351;p17"/>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352;p17"/>
            <p:cNvSpPr/>
            <p:nvPr/>
          </p:nvSpPr>
          <p:spPr>
            <a:xfrm>
              <a:off x="427802" y="4490936"/>
              <a:ext cx="6949437"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353;p17"/>
            <p:cNvSpPr/>
            <p:nvPr/>
          </p:nvSpPr>
          <p:spPr>
            <a:xfrm>
              <a:off x="238125" y="4490936"/>
              <a:ext cx="84658"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354;p17"/>
            <p:cNvSpPr/>
            <p:nvPr/>
          </p:nvSpPr>
          <p:spPr>
            <a:xfrm>
              <a:off x="423515"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355;p17"/>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356" name="Google Shape;356;p17"/>
          <p:cNvSpPr txBox="1">
            <a:spLocks noGrp="1"/>
          </p:cNvSpPr>
          <p:nvPr>
            <p:ph type="subTitle" idx="1"/>
          </p:nvPr>
        </p:nvSpPr>
        <p:spPr>
          <a:xfrm flipH="1">
            <a:off x="6470167" y="1798667"/>
            <a:ext cx="2121600" cy="1032000"/>
          </a:xfrm>
          <a:prstGeom prst="rect">
            <a:avLst/>
          </a:prstGeom>
        </p:spPr>
        <p:txBody>
          <a:bodyPr spcFirstLastPara="1" anchor="b">
            <a:noAutofit/>
          </a:bodyPr>
          <a:lstStyle>
            <a:lvl1pPr lvl="0" algn="r" rtl="0">
              <a:lnSpc>
                <a:spcPct val="100000"/>
              </a:lnSpc>
              <a:spcBef>
                <a:spcPts val="0"/>
              </a:spcBef>
              <a:spcAft>
                <a:spcPts val="0"/>
              </a:spcAft>
              <a:buClr>
                <a:schemeClr val="lt1"/>
              </a:buClr>
              <a:buSzPts val="3000"/>
              <a:buFont typeface="Paytone One"/>
              <a:buNone/>
              <a:defRPr>
                <a:latin typeface="Chelsea Market"/>
                <a:ea typeface="Chelsea Market"/>
                <a:cs typeface="Chelsea Market"/>
                <a:sym typeface="Chelsea Market"/>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57" name="Google Shape;357;p17"/>
          <p:cNvSpPr txBox="1">
            <a:spLocks noGrp="1"/>
          </p:cNvSpPr>
          <p:nvPr>
            <p:ph type="subTitle" idx="2"/>
          </p:nvPr>
        </p:nvSpPr>
        <p:spPr>
          <a:xfrm flipH="1">
            <a:off x="5664567" y="2632567"/>
            <a:ext cx="2927200" cy="1345200"/>
          </a:xfrm>
          <a:prstGeom prst="rect">
            <a:avLst/>
          </a:prstGeom>
        </p:spPr>
        <p:txBody>
          <a:bodyPr spcFirstLastPara="1">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7"/>
          <p:cNvSpPr txBox="1">
            <a:spLocks noGrp="1"/>
          </p:cNvSpPr>
          <p:nvPr>
            <p:ph type="subTitle" idx="3"/>
          </p:nvPr>
        </p:nvSpPr>
        <p:spPr>
          <a:xfrm flipH="1">
            <a:off x="3666167" y="3584767"/>
            <a:ext cx="2121600" cy="1032000"/>
          </a:xfrm>
          <a:prstGeom prst="rect">
            <a:avLst/>
          </a:prstGeom>
        </p:spPr>
        <p:txBody>
          <a:bodyPr spcFirstLastPara="1" anchor="b">
            <a:noAutofit/>
          </a:bodyPr>
          <a:lstStyle>
            <a:lvl1pPr lvl="0" rtl="0">
              <a:lnSpc>
                <a:spcPct val="100000"/>
              </a:lnSpc>
              <a:spcBef>
                <a:spcPts val="0"/>
              </a:spcBef>
              <a:spcAft>
                <a:spcPts val="0"/>
              </a:spcAft>
              <a:buClr>
                <a:schemeClr val="lt1"/>
              </a:buClr>
              <a:buSzPts val="3000"/>
              <a:buFont typeface="Paytone One"/>
              <a:buNone/>
              <a:defRPr>
                <a:latin typeface="Chelsea Market"/>
                <a:ea typeface="Chelsea Market"/>
                <a:cs typeface="Chelsea Market"/>
                <a:sym typeface="Chelsea Market"/>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59" name="Google Shape;359;p17"/>
          <p:cNvSpPr txBox="1">
            <a:spLocks noGrp="1"/>
          </p:cNvSpPr>
          <p:nvPr>
            <p:ph type="subTitle" idx="4"/>
          </p:nvPr>
        </p:nvSpPr>
        <p:spPr>
          <a:xfrm flipH="1">
            <a:off x="3666467" y="4418667"/>
            <a:ext cx="2927200" cy="1345200"/>
          </a:xfrm>
          <a:prstGeom prst="rect">
            <a:avLst/>
          </a:prstGeom>
        </p:spPr>
        <p:txBody>
          <a:bodyPr spcFirstLastPara="1">
            <a:noAutofit/>
          </a:bodyPr>
          <a:lstStyle>
            <a:lvl1pPr lvl="0"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60" name="Google Shape;360;p17"/>
          <p:cNvSpPr txBox="1">
            <a:spLocks noGrp="1"/>
          </p:cNvSpPr>
          <p:nvPr>
            <p:ph type="title"/>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1482288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eader 2">
  <p:cSld name="Header 2">
    <p:spTree>
      <p:nvGrpSpPr>
        <p:cNvPr id="1" name="Shape 487"/>
        <p:cNvGrpSpPr/>
        <p:nvPr/>
      </p:nvGrpSpPr>
      <p:grpSpPr>
        <a:xfrm>
          <a:off x="0" y="0"/>
          <a:ext cx="0" cy="0"/>
          <a:chOff x="0" y="0"/>
          <a:chExt cx="0" cy="0"/>
        </a:xfrm>
      </p:grpSpPr>
      <p:sp>
        <p:nvSpPr>
          <p:cNvPr id="5" name="Google Shape;488;p21"/>
          <p:cNvSpPr/>
          <p:nvPr/>
        </p:nvSpPr>
        <p:spPr>
          <a:xfrm rot="21380820" flipH="1">
            <a:off x="2844800" y="814388"/>
            <a:ext cx="4635500" cy="5268912"/>
          </a:xfrm>
          <a:custGeom>
            <a:avLst/>
            <a:gdLst/>
            <a:ahLst/>
            <a:cxnLst/>
            <a:rect l="l" t="t" r="r" b="b"/>
            <a:pathLst>
              <a:path w="34540" h="39245" extrusionOk="0">
                <a:moveTo>
                  <a:pt x="1" y="0"/>
                </a:moveTo>
                <a:lnTo>
                  <a:pt x="1" y="39245"/>
                </a:lnTo>
                <a:lnTo>
                  <a:pt x="34539" y="39245"/>
                </a:lnTo>
                <a:lnTo>
                  <a:pt x="34539" y="1374"/>
                </a:lnTo>
                <a:cubicBezTo>
                  <a:pt x="34239" y="901"/>
                  <a:pt x="34065" y="395"/>
                  <a:pt x="33702" y="0"/>
                </a:cubicBezTo>
                <a:lnTo>
                  <a:pt x="32818" y="0"/>
                </a:lnTo>
                <a:cubicBezTo>
                  <a:pt x="32660" y="537"/>
                  <a:pt x="32470" y="1074"/>
                  <a:pt x="32628" y="1564"/>
                </a:cubicBezTo>
                <a:cubicBezTo>
                  <a:pt x="33276" y="1864"/>
                  <a:pt x="33197" y="2827"/>
                  <a:pt x="32486" y="3017"/>
                </a:cubicBezTo>
                <a:cubicBezTo>
                  <a:pt x="32419" y="3033"/>
                  <a:pt x="32354" y="3041"/>
                  <a:pt x="32291" y="3041"/>
                </a:cubicBezTo>
                <a:cubicBezTo>
                  <a:pt x="31683" y="3041"/>
                  <a:pt x="31280" y="2330"/>
                  <a:pt x="31681" y="1801"/>
                </a:cubicBezTo>
                <a:lnTo>
                  <a:pt x="31681" y="0"/>
                </a:lnTo>
                <a:lnTo>
                  <a:pt x="30117" y="0"/>
                </a:lnTo>
                <a:cubicBezTo>
                  <a:pt x="30086" y="553"/>
                  <a:pt x="30117" y="1090"/>
                  <a:pt x="30243" y="1627"/>
                </a:cubicBezTo>
                <a:cubicBezTo>
                  <a:pt x="30861" y="2075"/>
                  <a:pt x="30543" y="3034"/>
                  <a:pt x="29807" y="3034"/>
                </a:cubicBezTo>
                <a:cubicBezTo>
                  <a:pt x="29789" y="3034"/>
                  <a:pt x="29772" y="3034"/>
                  <a:pt x="29754" y="3033"/>
                </a:cubicBezTo>
                <a:cubicBezTo>
                  <a:pt x="28980" y="3001"/>
                  <a:pt x="28743" y="1975"/>
                  <a:pt x="29406" y="1596"/>
                </a:cubicBezTo>
                <a:cubicBezTo>
                  <a:pt x="29485" y="1059"/>
                  <a:pt x="29517" y="537"/>
                  <a:pt x="29485" y="0"/>
                </a:cubicBezTo>
                <a:lnTo>
                  <a:pt x="27685" y="0"/>
                </a:lnTo>
                <a:cubicBezTo>
                  <a:pt x="27732" y="632"/>
                  <a:pt x="27827" y="1248"/>
                  <a:pt x="27954" y="1864"/>
                </a:cubicBezTo>
                <a:cubicBezTo>
                  <a:pt x="28265" y="2402"/>
                  <a:pt x="27866" y="3028"/>
                  <a:pt x="27303" y="3028"/>
                </a:cubicBezTo>
                <a:cubicBezTo>
                  <a:pt x="27238" y="3028"/>
                  <a:pt x="27170" y="3019"/>
                  <a:pt x="27101" y="3001"/>
                </a:cubicBezTo>
                <a:cubicBezTo>
                  <a:pt x="26437" y="2843"/>
                  <a:pt x="26295" y="1959"/>
                  <a:pt x="26895" y="1596"/>
                </a:cubicBezTo>
                <a:cubicBezTo>
                  <a:pt x="26943" y="1059"/>
                  <a:pt x="27148" y="553"/>
                  <a:pt x="27038" y="0"/>
                </a:cubicBezTo>
                <a:lnTo>
                  <a:pt x="25064" y="0"/>
                </a:lnTo>
                <a:cubicBezTo>
                  <a:pt x="25127" y="601"/>
                  <a:pt x="25237" y="1185"/>
                  <a:pt x="25379" y="1769"/>
                </a:cubicBezTo>
                <a:cubicBezTo>
                  <a:pt x="25790" y="2286"/>
                  <a:pt x="25411" y="3036"/>
                  <a:pt x="24777" y="3036"/>
                </a:cubicBezTo>
                <a:cubicBezTo>
                  <a:pt x="24751" y="3036"/>
                  <a:pt x="24726" y="3035"/>
                  <a:pt x="24700" y="3033"/>
                </a:cubicBezTo>
                <a:cubicBezTo>
                  <a:pt x="24005" y="2954"/>
                  <a:pt x="23753" y="2085"/>
                  <a:pt x="24290" y="1659"/>
                </a:cubicBezTo>
                <a:cubicBezTo>
                  <a:pt x="24369" y="1106"/>
                  <a:pt x="24384" y="553"/>
                  <a:pt x="24353" y="0"/>
                </a:cubicBezTo>
                <a:lnTo>
                  <a:pt x="23026" y="0"/>
                </a:lnTo>
                <a:cubicBezTo>
                  <a:pt x="22979" y="537"/>
                  <a:pt x="22774" y="1090"/>
                  <a:pt x="22726" y="1643"/>
                </a:cubicBezTo>
                <a:cubicBezTo>
                  <a:pt x="23343" y="2075"/>
                  <a:pt x="23011" y="3034"/>
                  <a:pt x="22274" y="3034"/>
                </a:cubicBezTo>
                <a:cubicBezTo>
                  <a:pt x="22256" y="3034"/>
                  <a:pt x="22239" y="3034"/>
                  <a:pt x="22221" y="3033"/>
                </a:cubicBezTo>
                <a:cubicBezTo>
                  <a:pt x="21447" y="2985"/>
                  <a:pt x="21226" y="1943"/>
                  <a:pt x="21921" y="1580"/>
                </a:cubicBezTo>
                <a:cubicBezTo>
                  <a:pt x="22016" y="1043"/>
                  <a:pt x="22142" y="522"/>
                  <a:pt x="22205" y="0"/>
                </a:cubicBezTo>
                <a:lnTo>
                  <a:pt x="19994" y="0"/>
                </a:lnTo>
                <a:cubicBezTo>
                  <a:pt x="19963" y="506"/>
                  <a:pt x="19836" y="1185"/>
                  <a:pt x="20041" y="1532"/>
                </a:cubicBezTo>
                <a:cubicBezTo>
                  <a:pt x="20752" y="1801"/>
                  <a:pt x="20705" y="2827"/>
                  <a:pt x="19963" y="3017"/>
                </a:cubicBezTo>
                <a:cubicBezTo>
                  <a:pt x="19894" y="3035"/>
                  <a:pt x="19828" y="3043"/>
                  <a:pt x="19763" y="3043"/>
                </a:cubicBezTo>
                <a:cubicBezTo>
                  <a:pt x="19142" y="3043"/>
                  <a:pt x="18731" y="2269"/>
                  <a:pt x="19189" y="1753"/>
                </a:cubicBezTo>
                <a:cubicBezTo>
                  <a:pt x="19189" y="1169"/>
                  <a:pt x="19173" y="585"/>
                  <a:pt x="19141" y="0"/>
                </a:cubicBezTo>
                <a:lnTo>
                  <a:pt x="17767" y="0"/>
                </a:lnTo>
                <a:cubicBezTo>
                  <a:pt x="17752" y="632"/>
                  <a:pt x="17799" y="1280"/>
                  <a:pt x="17941" y="1896"/>
                </a:cubicBezTo>
                <a:cubicBezTo>
                  <a:pt x="18223" y="2431"/>
                  <a:pt x="17826" y="3029"/>
                  <a:pt x="17278" y="3029"/>
                </a:cubicBezTo>
                <a:cubicBezTo>
                  <a:pt x="17211" y="3029"/>
                  <a:pt x="17143" y="3020"/>
                  <a:pt x="17072" y="3001"/>
                </a:cubicBezTo>
                <a:cubicBezTo>
                  <a:pt x="16425" y="2843"/>
                  <a:pt x="16283" y="1990"/>
                  <a:pt x="16836" y="1627"/>
                </a:cubicBezTo>
                <a:cubicBezTo>
                  <a:pt x="16962" y="1090"/>
                  <a:pt x="16994" y="537"/>
                  <a:pt x="16962" y="0"/>
                </a:cubicBezTo>
                <a:lnTo>
                  <a:pt x="15462" y="0"/>
                </a:lnTo>
                <a:cubicBezTo>
                  <a:pt x="15462" y="664"/>
                  <a:pt x="15477" y="1564"/>
                  <a:pt x="15477" y="1975"/>
                </a:cubicBezTo>
                <a:cubicBezTo>
                  <a:pt x="15509" y="2069"/>
                  <a:pt x="15525" y="2164"/>
                  <a:pt x="15525" y="2259"/>
                </a:cubicBezTo>
                <a:cubicBezTo>
                  <a:pt x="15556" y="2701"/>
                  <a:pt x="15209" y="3064"/>
                  <a:pt x="14767" y="3064"/>
                </a:cubicBezTo>
                <a:cubicBezTo>
                  <a:pt x="14325" y="3064"/>
                  <a:pt x="13961" y="2701"/>
                  <a:pt x="13993" y="2259"/>
                </a:cubicBezTo>
                <a:cubicBezTo>
                  <a:pt x="14025" y="1927"/>
                  <a:pt x="14230" y="1643"/>
                  <a:pt x="14546" y="1532"/>
                </a:cubicBezTo>
                <a:cubicBezTo>
                  <a:pt x="14767" y="774"/>
                  <a:pt x="14625" y="601"/>
                  <a:pt x="14719" y="0"/>
                </a:cubicBezTo>
                <a:lnTo>
                  <a:pt x="13393" y="0"/>
                </a:lnTo>
                <a:cubicBezTo>
                  <a:pt x="13251" y="585"/>
                  <a:pt x="12966" y="1122"/>
                  <a:pt x="12809" y="1722"/>
                </a:cubicBezTo>
                <a:cubicBezTo>
                  <a:pt x="13296" y="2239"/>
                  <a:pt x="12911" y="3042"/>
                  <a:pt x="12267" y="3042"/>
                </a:cubicBezTo>
                <a:cubicBezTo>
                  <a:pt x="12203" y="3042"/>
                  <a:pt x="12135" y="3034"/>
                  <a:pt x="12066" y="3017"/>
                </a:cubicBezTo>
                <a:cubicBezTo>
                  <a:pt x="11308" y="2827"/>
                  <a:pt x="11277" y="1753"/>
                  <a:pt x="12035" y="1532"/>
                </a:cubicBezTo>
                <a:cubicBezTo>
                  <a:pt x="12145" y="1027"/>
                  <a:pt x="12272" y="522"/>
                  <a:pt x="12335" y="0"/>
                </a:cubicBezTo>
                <a:lnTo>
                  <a:pt x="10124" y="0"/>
                </a:lnTo>
                <a:cubicBezTo>
                  <a:pt x="10250" y="616"/>
                  <a:pt x="10282" y="1217"/>
                  <a:pt x="10376" y="1817"/>
                </a:cubicBezTo>
                <a:cubicBezTo>
                  <a:pt x="10471" y="1943"/>
                  <a:pt x="10519" y="2101"/>
                  <a:pt x="10519" y="2275"/>
                </a:cubicBezTo>
                <a:cubicBezTo>
                  <a:pt x="10519" y="2718"/>
                  <a:pt x="10153" y="3049"/>
                  <a:pt x="9748" y="3049"/>
                </a:cubicBezTo>
                <a:cubicBezTo>
                  <a:pt x="9647" y="3049"/>
                  <a:pt x="9545" y="3029"/>
                  <a:pt x="9445" y="2985"/>
                </a:cubicBezTo>
                <a:cubicBezTo>
                  <a:pt x="8924" y="2764"/>
                  <a:pt x="8813" y="2085"/>
                  <a:pt x="9224" y="1706"/>
                </a:cubicBezTo>
                <a:cubicBezTo>
                  <a:pt x="9318" y="1138"/>
                  <a:pt x="9397" y="569"/>
                  <a:pt x="9445" y="0"/>
                </a:cubicBezTo>
                <a:lnTo>
                  <a:pt x="7755" y="0"/>
                </a:lnTo>
                <a:cubicBezTo>
                  <a:pt x="7755" y="601"/>
                  <a:pt x="7850" y="1185"/>
                  <a:pt x="7834" y="1769"/>
                </a:cubicBezTo>
                <a:cubicBezTo>
                  <a:pt x="7960" y="1911"/>
                  <a:pt x="8023" y="2085"/>
                  <a:pt x="8023" y="2275"/>
                </a:cubicBezTo>
                <a:cubicBezTo>
                  <a:pt x="8023" y="2725"/>
                  <a:pt x="7658" y="3044"/>
                  <a:pt x="7252" y="3044"/>
                </a:cubicBezTo>
                <a:cubicBezTo>
                  <a:pt x="7131" y="3044"/>
                  <a:pt x="7006" y="3015"/>
                  <a:pt x="6886" y="2954"/>
                </a:cubicBezTo>
                <a:cubicBezTo>
                  <a:pt x="6365" y="2669"/>
                  <a:pt x="6349" y="1927"/>
                  <a:pt x="6839" y="1611"/>
                </a:cubicBezTo>
                <a:cubicBezTo>
                  <a:pt x="6997" y="1090"/>
                  <a:pt x="7076" y="553"/>
                  <a:pt x="7060" y="0"/>
                </a:cubicBezTo>
                <a:lnTo>
                  <a:pt x="5323" y="0"/>
                </a:lnTo>
                <a:lnTo>
                  <a:pt x="5323" y="1769"/>
                </a:lnTo>
                <a:cubicBezTo>
                  <a:pt x="5791" y="2292"/>
                  <a:pt x="5372" y="3054"/>
                  <a:pt x="4755" y="3054"/>
                </a:cubicBezTo>
                <a:cubicBezTo>
                  <a:pt x="4663" y="3054"/>
                  <a:pt x="4568" y="3038"/>
                  <a:pt x="4470" y="3001"/>
                </a:cubicBezTo>
                <a:cubicBezTo>
                  <a:pt x="3728" y="2717"/>
                  <a:pt x="3854" y="1611"/>
                  <a:pt x="4644" y="1501"/>
                </a:cubicBezTo>
                <a:cubicBezTo>
                  <a:pt x="4691" y="995"/>
                  <a:pt x="4707" y="522"/>
                  <a:pt x="4707" y="0"/>
                </a:cubicBezTo>
                <a:lnTo>
                  <a:pt x="2970" y="0"/>
                </a:lnTo>
                <a:cubicBezTo>
                  <a:pt x="2970" y="664"/>
                  <a:pt x="3033" y="1343"/>
                  <a:pt x="2970" y="1990"/>
                </a:cubicBezTo>
                <a:cubicBezTo>
                  <a:pt x="3172" y="2534"/>
                  <a:pt x="2746" y="3038"/>
                  <a:pt x="2252" y="3038"/>
                </a:cubicBezTo>
                <a:cubicBezTo>
                  <a:pt x="2129" y="3038"/>
                  <a:pt x="2003" y="3007"/>
                  <a:pt x="1880" y="2938"/>
                </a:cubicBezTo>
                <a:cubicBezTo>
                  <a:pt x="1248" y="2590"/>
                  <a:pt x="1391" y="1643"/>
                  <a:pt x="2101" y="1517"/>
                </a:cubicBezTo>
                <a:cubicBezTo>
                  <a:pt x="2212" y="1043"/>
                  <a:pt x="2275" y="522"/>
                  <a:pt x="2401" y="0"/>
                </a:cubicBezTo>
                <a:close/>
              </a:path>
            </a:pathLst>
          </a:custGeom>
          <a:solidFill>
            <a:srgbClr val="FFFFFF"/>
          </a:solidFill>
          <a:ln>
            <a:noFill/>
          </a:ln>
          <a:effectLst>
            <a:outerShdw blurRad="57150" dist="38100" dir="5400000" algn="bl" rotWithShape="0">
              <a:srgbClr val="783F04">
                <a:alpha val="32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489;p21"/>
          <p:cNvSpPr/>
          <p:nvPr/>
        </p:nvSpPr>
        <p:spPr>
          <a:xfrm rot="215472">
            <a:off x="7072313" y="1770063"/>
            <a:ext cx="3486150" cy="2476500"/>
          </a:xfrm>
          <a:custGeom>
            <a:avLst/>
            <a:gdLst/>
            <a:ahLst/>
            <a:cxnLst/>
            <a:rect l="l" t="t" r="r" b="b"/>
            <a:pathLst>
              <a:path w="289820" h="205901" extrusionOk="0">
                <a:moveTo>
                  <a:pt x="152726" y="1"/>
                </a:moveTo>
                <a:cubicBezTo>
                  <a:pt x="146425" y="1"/>
                  <a:pt x="140094" y="2767"/>
                  <a:pt x="135797" y="8344"/>
                </a:cubicBezTo>
                <a:lnTo>
                  <a:pt x="10672" y="171715"/>
                </a:lnTo>
                <a:cubicBezTo>
                  <a:pt x="1" y="185692"/>
                  <a:pt x="10011" y="205900"/>
                  <a:pt x="27576" y="205900"/>
                </a:cubicBezTo>
                <a:lnTo>
                  <a:pt x="262717" y="205900"/>
                </a:lnTo>
                <a:cubicBezTo>
                  <a:pt x="279715" y="205900"/>
                  <a:pt x="289820" y="186919"/>
                  <a:pt x="280376" y="172754"/>
                </a:cubicBezTo>
                <a:lnTo>
                  <a:pt x="170266" y="9382"/>
                </a:lnTo>
                <a:cubicBezTo>
                  <a:pt x="166124" y="3145"/>
                  <a:pt x="159443" y="1"/>
                  <a:pt x="152726" y="1"/>
                </a:cubicBezTo>
                <a:close/>
              </a:path>
            </a:pathLst>
          </a:custGeom>
          <a:solidFill>
            <a:srgbClr val="CCEEF7"/>
          </a:solidFill>
          <a:ln>
            <a:noFill/>
          </a:ln>
          <a:effectLst>
            <a:outerShdw blurRad="57150" dist="19050" dir="5400000" algn="bl" rotWithShape="0">
              <a:srgbClr val="783F04">
                <a:alpha val="50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493;p21"/>
          <p:cNvSpPr/>
          <p:nvPr/>
        </p:nvSpPr>
        <p:spPr>
          <a:xfrm rot="3182543">
            <a:off x="8343106" y="1547019"/>
            <a:ext cx="1189038" cy="124460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1FAFF">
              <a:alpha val="67600"/>
            </a:srgbClr>
          </a:solidFill>
          <a:ln>
            <a:noFill/>
          </a:ln>
          <a:effectLst>
            <a:outerShdw blurRad="42863" dist="9525" dir="5400000" algn="bl" rotWithShape="0">
              <a:srgbClr val="783F04">
                <a:alpha val="22000"/>
              </a:srgbClr>
            </a:outerShdw>
          </a:effectLst>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8" name="Google Shape;494;p21"/>
          <p:cNvGrpSpPr>
            <a:grpSpLocks/>
          </p:cNvGrpSpPr>
          <p:nvPr/>
        </p:nvGrpSpPr>
        <p:grpSpPr bwMode="auto">
          <a:xfrm rot="21380861" flipH="1">
            <a:off x="4649788" y="1076325"/>
            <a:ext cx="596900" cy="714375"/>
            <a:chOff x="2279900" y="1356008"/>
            <a:chExt cx="355973" cy="427192"/>
          </a:xfrm>
        </p:grpSpPr>
        <p:sp>
          <p:nvSpPr>
            <p:cNvPr id="9" name="Google Shape;495;p21"/>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l="50000" t="50000" r="50000" b="50000"/>
              </a:path>
              <a:tileRect/>
            </a:gra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10" name="Google Shape;496;p21"/>
            <p:cNvGrpSpPr>
              <a:grpSpLocks/>
            </p:cNvGrpSpPr>
            <p:nvPr/>
          </p:nvGrpSpPr>
          <p:grpSpPr bwMode="auto">
            <a:xfrm>
              <a:off x="2395070" y="1356008"/>
              <a:ext cx="240802" cy="326586"/>
              <a:chOff x="1847775" y="238125"/>
              <a:chExt cx="3637500" cy="4933325"/>
            </a:xfrm>
          </p:grpSpPr>
          <p:sp>
            <p:nvSpPr>
              <p:cNvPr id="11" name="Google Shape;497;p21"/>
              <p:cNvSpPr/>
              <p:nvPr/>
            </p:nvSpPr>
            <p:spPr>
              <a:xfrm>
                <a:off x="1875429" y="3412799"/>
                <a:ext cx="1272810" cy="1735159"/>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498;p21"/>
              <p:cNvSpPr/>
              <p:nvPr/>
            </p:nvSpPr>
            <p:spPr>
              <a:xfrm>
                <a:off x="1889534" y="740438"/>
                <a:ext cx="3532387" cy="3398603"/>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dk2"/>
              </a:solidFill>
              <a:ln>
                <a:noFill/>
              </a:ln>
              <a:effectLst>
                <a:outerShdw blurRad="57150" dist="19050" dir="5400000" algn="bl" rotWithShape="0">
                  <a:srgbClr val="1155CC">
                    <a:alpha val="8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499;p21"/>
              <p:cNvSpPr/>
              <p:nvPr/>
            </p:nvSpPr>
            <p:spPr>
              <a:xfrm>
                <a:off x="2707135" y="222620"/>
                <a:ext cx="2788735" cy="2681597"/>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dk2"/>
              </a:solidFill>
              <a:ln>
                <a:noFill/>
              </a:ln>
              <a:effectLst>
                <a:outerShdw blurRad="28575" dist="9525" dir="6480000" algn="bl" rotWithShape="0">
                  <a:srgbClr val="BF9000">
                    <a:alpha val="30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sp>
        <p:nvSpPr>
          <p:cNvPr id="490" name="Google Shape;490;p21"/>
          <p:cNvSpPr txBox="1">
            <a:spLocks noGrp="1"/>
          </p:cNvSpPr>
          <p:nvPr>
            <p:ph type="ctrTitle"/>
          </p:nvPr>
        </p:nvSpPr>
        <p:spPr>
          <a:xfrm rot="-219092" flipH="1">
            <a:off x="2690107" y="2029987"/>
            <a:ext cx="4905159" cy="2208093"/>
          </a:xfrm>
          <a:prstGeom prst="rect">
            <a:avLst/>
          </a:prstGeom>
        </p:spPr>
        <p:txBody>
          <a:bodyPr spcFirstLastPara="1" anchor="b">
            <a:noAutofit/>
          </a:bodyPr>
          <a:lstStyle>
            <a:lvl1pPr lvl="0" algn="ctr" rtl="0">
              <a:spcBef>
                <a:spcPts val="0"/>
              </a:spcBef>
              <a:spcAft>
                <a:spcPts val="0"/>
              </a:spcAft>
              <a:buSzPts val="2400"/>
              <a:buNone/>
              <a:defRPr sz="6400" b="0">
                <a:solidFill>
                  <a:schemeClr val="accent1"/>
                </a:solidFill>
                <a:latin typeface="Chelsea Market"/>
                <a:ea typeface="Chelsea Market"/>
                <a:cs typeface="Chelsea Market"/>
                <a:sym typeface="Chelsea Market"/>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91" name="Google Shape;491;p21"/>
          <p:cNvSpPr txBox="1">
            <a:spLocks noGrp="1"/>
          </p:cNvSpPr>
          <p:nvPr>
            <p:ph type="subTitle" idx="1"/>
          </p:nvPr>
        </p:nvSpPr>
        <p:spPr>
          <a:xfrm rot="-219126" flipH="1">
            <a:off x="3360725" y="4437696"/>
            <a:ext cx="3792903" cy="982808"/>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92" name="Google Shape;492;p21"/>
          <p:cNvSpPr txBox="1">
            <a:spLocks noGrp="1"/>
          </p:cNvSpPr>
          <p:nvPr>
            <p:ph type="title" idx="2"/>
          </p:nvPr>
        </p:nvSpPr>
        <p:spPr>
          <a:xfrm rot="475373" flipH="1">
            <a:off x="7946452" y="2680297"/>
            <a:ext cx="1845617" cy="1226923"/>
          </a:xfrm>
          <a:prstGeom prst="rect">
            <a:avLst/>
          </a:prstGeom>
          <a:noFill/>
        </p:spPr>
        <p:txBody>
          <a:bodyPr spcFirstLastPara="1" anchor="ctr">
            <a:noAutofit/>
          </a:bodyPr>
          <a:lstStyle>
            <a:lvl1pPr lvl="0" algn="ctr" rtl="0">
              <a:spcBef>
                <a:spcPts val="0"/>
              </a:spcBef>
              <a:spcAft>
                <a:spcPts val="0"/>
              </a:spcAft>
              <a:buClr>
                <a:schemeClr val="dk2"/>
              </a:buClr>
              <a:buSzPts val="5500"/>
              <a:buNone/>
              <a:defRPr sz="6400" b="0">
                <a:latin typeface="Chelsea Market"/>
                <a:ea typeface="Chelsea Market"/>
                <a:cs typeface="Chelsea Market"/>
                <a:sym typeface="Chelsea Market"/>
              </a:defRPr>
            </a:lvl1pPr>
            <a:lvl2pPr lvl="1" algn="ctr" rtl="0">
              <a:spcBef>
                <a:spcPts val="0"/>
              </a:spcBef>
              <a:spcAft>
                <a:spcPts val="0"/>
              </a:spcAft>
              <a:buClr>
                <a:schemeClr val="dk2"/>
              </a:buClr>
              <a:buSzPts val="5500"/>
              <a:buNone/>
              <a:defRPr sz="7333">
                <a:solidFill>
                  <a:schemeClr val="dk2"/>
                </a:solidFill>
              </a:defRPr>
            </a:lvl2pPr>
            <a:lvl3pPr lvl="2" algn="ctr" rtl="0">
              <a:spcBef>
                <a:spcPts val="0"/>
              </a:spcBef>
              <a:spcAft>
                <a:spcPts val="0"/>
              </a:spcAft>
              <a:buClr>
                <a:schemeClr val="dk2"/>
              </a:buClr>
              <a:buSzPts val="5500"/>
              <a:buNone/>
              <a:defRPr sz="7333">
                <a:solidFill>
                  <a:schemeClr val="dk2"/>
                </a:solidFill>
              </a:defRPr>
            </a:lvl3pPr>
            <a:lvl4pPr lvl="3" algn="ctr" rtl="0">
              <a:spcBef>
                <a:spcPts val="0"/>
              </a:spcBef>
              <a:spcAft>
                <a:spcPts val="0"/>
              </a:spcAft>
              <a:buClr>
                <a:schemeClr val="dk2"/>
              </a:buClr>
              <a:buSzPts val="5500"/>
              <a:buNone/>
              <a:defRPr sz="7333">
                <a:solidFill>
                  <a:schemeClr val="dk2"/>
                </a:solidFill>
              </a:defRPr>
            </a:lvl4pPr>
            <a:lvl5pPr lvl="4" algn="ctr" rtl="0">
              <a:spcBef>
                <a:spcPts val="0"/>
              </a:spcBef>
              <a:spcAft>
                <a:spcPts val="0"/>
              </a:spcAft>
              <a:buClr>
                <a:schemeClr val="dk2"/>
              </a:buClr>
              <a:buSzPts val="5500"/>
              <a:buNone/>
              <a:defRPr sz="7333">
                <a:solidFill>
                  <a:schemeClr val="dk2"/>
                </a:solidFill>
              </a:defRPr>
            </a:lvl5pPr>
            <a:lvl6pPr lvl="5" algn="ctr" rtl="0">
              <a:spcBef>
                <a:spcPts val="0"/>
              </a:spcBef>
              <a:spcAft>
                <a:spcPts val="0"/>
              </a:spcAft>
              <a:buClr>
                <a:schemeClr val="dk2"/>
              </a:buClr>
              <a:buSzPts val="5500"/>
              <a:buNone/>
              <a:defRPr sz="7333">
                <a:solidFill>
                  <a:schemeClr val="dk2"/>
                </a:solidFill>
              </a:defRPr>
            </a:lvl6pPr>
            <a:lvl7pPr lvl="6" algn="ctr" rtl="0">
              <a:spcBef>
                <a:spcPts val="0"/>
              </a:spcBef>
              <a:spcAft>
                <a:spcPts val="0"/>
              </a:spcAft>
              <a:buClr>
                <a:schemeClr val="dk2"/>
              </a:buClr>
              <a:buSzPts val="5500"/>
              <a:buNone/>
              <a:defRPr sz="7333">
                <a:solidFill>
                  <a:schemeClr val="dk2"/>
                </a:solidFill>
              </a:defRPr>
            </a:lvl7pPr>
            <a:lvl8pPr lvl="7" algn="ctr" rtl="0">
              <a:spcBef>
                <a:spcPts val="0"/>
              </a:spcBef>
              <a:spcAft>
                <a:spcPts val="0"/>
              </a:spcAft>
              <a:buClr>
                <a:schemeClr val="dk2"/>
              </a:buClr>
              <a:buSzPts val="5500"/>
              <a:buNone/>
              <a:defRPr sz="7333">
                <a:solidFill>
                  <a:schemeClr val="dk2"/>
                </a:solidFill>
              </a:defRPr>
            </a:lvl8pPr>
            <a:lvl9pPr lvl="8" algn="ctr" rtl="0">
              <a:spcBef>
                <a:spcPts val="0"/>
              </a:spcBef>
              <a:spcAft>
                <a:spcPts val="0"/>
              </a:spcAft>
              <a:buClr>
                <a:schemeClr val="dk2"/>
              </a:buClr>
              <a:buSzPts val="5500"/>
              <a:buNone/>
              <a:defRPr sz="7333">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43377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0"/>
        <p:cNvGrpSpPr/>
        <p:nvPr/>
      </p:nvGrpSpPr>
      <p:grpSpPr>
        <a:xfrm>
          <a:off x="0" y="0"/>
          <a:ext cx="0" cy="0"/>
          <a:chOff x="0" y="0"/>
          <a:chExt cx="0" cy="0"/>
        </a:xfrm>
      </p:grpSpPr>
      <p:sp>
        <p:nvSpPr>
          <p:cNvPr id="501" name="Google Shape;501;p22"/>
          <p:cNvSpPr txBox="1">
            <a:spLocks noGrp="1"/>
          </p:cNvSpPr>
          <p:nvPr>
            <p:ph type="ctrTitle"/>
          </p:nvPr>
        </p:nvSpPr>
        <p:spPr>
          <a:xfrm flipH="1">
            <a:off x="4450367" y="4489900"/>
            <a:ext cx="3628400" cy="1048400"/>
          </a:xfrm>
          <a:prstGeom prst="rect">
            <a:avLst/>
          </a:prstGeom>
        </p:spPr>
        <p:txBody>
          <a:bodyPr spcFirstLastPara="1" anchor="ctr">
            <a:noAutofit/>
          </a:bodyPr>
          <a:lstStyle>
            <a:lvl1pPr lvl="0" algn="ctr" rtl="0">
              <a:spcBef>
                <a:spcPts val="0"/>
              </a:spcBef>
              <a:spcAft>
                <a:spcPts val="0"/>
              </a:spcAft>
              <a:buSzPts val="1800"/>
              <a:buNone/>
              <a:defRPr b="0">
                <a:solidFill>
                  <a:schemeClr val="accent1"/>
                </a:solidFill>
                <a:latin typeface="Chelsea Market"/>
                <a:ea typeface="Chelsea Market"/>
                <a:cs typeface="Chelsea Market"/>
                <a:sym typeface="Chelsea Market"/>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502" name="Google Shape;502;p22"/>
          <p:cNvSpPr txBox="1">
            <a:spLocks noGrp="1"/>
          </p:cNvSpPr>
          <p:nvPr>
            <p:ph type="subTitle" idx="1"/>
          </p:nvPr>
        </p:nvSpPr>
        <p:spPr>
          <a:xfrm flipH="1">
            <a:off x="2812433" y="1621100"/>
            <a:ext cx="6905200" cy="1774800"/>
          </a:xfrm>
          <a:prstGeom prst="rect">
            <a:avLst/>
          </a:prstGeom>
        </p:spPr>
        <p:txBody>
          <a:bodyPr spcFirstLastPara="1" anchor="ctr">
            <a:noAutofit/>
          </a:bodyPr>
          <a:lstStyle>
            <a:lvl1pPr lvl="0" algn="ctr" rtl="0">
              <a:lnSpc>
                <a:spcPct val="100000"/>
              </a:lnSpc>
              <a:spcBef>
                <a:spcPts val="0"/>
              </a:spcBef>
              <a:spcAft>
                <a:spcPts val="0"/>
              </a:spcAft>
              <a:buSzPts val="2400"/>
              <a:buNone/>
              <a:defRPr sz="32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891942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571"/>
        <p:cNvGrpSpPr/>
        <p:nvPr/>
      </p:nvGrpSpPr>
      <p:grpSpPr>
        <a:xfrm>
          <a:off x="0" y="0"/>
          <a:ext cx="0" cy="0"/>
          <a:chOff x="0" y="0"/>
          <a:chExt cx="0" cy="0"/>
        </a:xfrm>
      </p:grpSpPr>
      <p:grpSp>
        <p:nvGrpSpPr>
          <p:cNvPr id="5" name="Google Shape;572;p25"/>
          <p:cNvGrpSpPr>
            <a:grpSpLocks/>
          </p:cNvGrpSpPr>
          <p:nvPr/>
        </p:nvGrpSpPr>
        <p:grpSpPr bwMode="auto">
          <a:xfrm>
            <a:off x="800100" y="458788"/>
            <a:ext cx="10582275" cy="5940425"/>
            <a:chOff x="238125" y="847975"/>
            <a:chExt cx="7143400" cy="4009400"/>
          </a:xfrm>
        </p:grpSpPr>
        <p:sp>
          <p:nvSpPr>
            <p:cNvPr id="6" name="Google Shape;573;p25"/>
            <p:cNvSpPr/>
            <p:nvPr/>
          </p:nvSpPr>
          <p:spPr>
            <a:xfrm>
              <a:off x="238125" y="847975"/>
              <a:ext cx="7143400" cy="4009400"/>
            </a:xfrm>
            <a:custGeom>
              <a:avLst/>
              <a:gdLst/>
              <a:ahLst/>
              <a:cxnLst/>
              <a:rect l="l" t="t" r="r" b="b"/>
              <a:pathLst>
                <a:path w="285722" h="160376" extrusionOk="0">
                  <a:moveTo>
                    <a:pt x="5465" y="4426"/>
                  </a:moveTo>
                  <a:cubicBezTo>
                    <a:pt x="6551" y="4426"/>
                    <a:pt x="7593" y="5271"/>
                    <a:pt x="7593" y="6549"/>
                  </a:cubicBezTo>
                  <a:cubicBezTo>
                    <a:pt x="7593" y="7707"/>
                    <a:pt x="6649" y="8651"/>
                    <a:pt x="5491" y="8651"/>
                  </a:cubicBezTo>
                  <a:cubicBezTo>
                    <a:pt x="3604" y="8651"/>
                    <a:pt x="2660" y="6377"/>
                    <a:pt x="3990" y="5047"/>
                  </a:cubicBezTo>
                  <a:cubicBezTo>
                    <a:pt x="4419" y="4618"/>
                    <a:pt x="4947" y="4426"/>
                    <a:pt x="5465" y="4426"/>
                  </a:cubicBezTo>
                  <a:close/>
                  <a:moveTo>
                    <a:pt x="5467" y="12161"/>
                  </a:moveTo>
                  <a:cubicBezTo>
                    <a:pt x="6552" y="12161"/>
                    <a:pt x="7593" y="13003"/>
                    <a:pt x="7593" y="14270"/>
                  </a:cubicBezTo>
                  <a:cubicBezTo>
                    <a:pt x="7593" y="15443"/>
                    <a:pt x="6649" y="16386"/>
                    <a:pt x="5491" y="16386"/>
                  </a:cubicBezTo>
                  <a:cubicBezTo>
                    <a:pt x="3604" y="16386"/>
                    <a:pt x="2660" y="14113"/>
                    <a:pt x="3990" y="12783"/>
                  </a:cubicBezTo>
                  <a:cubicBezTo>
                    <a:pt x="4420" y="12353"/>
                    <a:pt x="4948" y="12161"/>
                    <a:pt x="5467" y="12161"/>
                  </a:cubicBezTo>
                  <a:close/>
                  <a:moveTo>
                    <a:pt x="5465" y="19883"/>
                  </a:moveTo>
                  <a:cubicBezTo>
                    <a:pt x="6551" y="19883"/>
                    <a:pt x="7593" y="20728"/>
                    <a:pt x="7593" y="22006"/>
                  </a:cubicBezTo>
                  <a:cubicBezTo>
                    <a:pt x="7593" y="23164"/>
                    <a:pt x="6649" y="24108"/>
                    <a:pt x="5491" y="24108"/>
                  </a:cubicBezTo>
                  <a:cubicBezTo>
                    <a:pt x="3604" y="24108"/>
                    <a:pt x="2660" y="21834"/>
                    <a:pt x="3990" y="20505"/>
                  </a:cubicBezTo>
                  <a:cubicBezTo>
                    <a:pt x="4419" y="20075"/>
                    <a:pt x="4947" y="19883"/>
                    <a:pt x="5465" y="19883"/>
                  </a:cubicBezTo>
                  <a:close/>
                  <a:moveTo>
                    <a:pt x="5467" y="27618"/>
                  </a:moveTo>
                  <a:cubicBezTo>
                    <a:pt x="6552" y="27618"/>
                    <a:pt x="7593" y="28460"/>
                    <a:pt x="7593" y="29727"/>
                  </a:cubicBezTo>
                  <a:cubicBezTo>
                    <a:pt x="7593" y="30900"/>
                    <a:pt x="6649" y="31844"/>
                    <a:pt x="5491" y="31844"/>
                  </a:cubicBezTo>
                  <a:cubicBezTo>
                    <a:pt x="3604" y="31844"/>
                    <a:pt x="2660" y="29570"/>
                    <a:pt x="3990" y="28240"/>
                  </a:cubicBezTo>
                  <a:cubicBezTo>
                    <a:pt x="4420" y="27810"/>
                    <a:pt x="4948" y="27618"/>
                    <a:pt x="5467" y="27618"/>
                  </a:cubicBezTo>
                  <a:close/>
                  <a:moveTo>
                    <a:pt x="5491" y="35347"/>
                  </a:moveTo>
                  <a:cubicBezTo>
                    <a:pt x="6049" y="35347"/>
                    <a:pt x="6578" y="35576"/>
                    <a:pt x="6978" y="35976"/>
                  </a:cubicBezTo>
                  <a:cubicBezTo>
                    <a:pt x="8387" y="37384"/>
                    <a:pt x="7233" y="39583"/>
                    <a:pt x="5519" y="39583"/>
                  </a:cubicBezTo>
                  <a:cubicBezTo>
                    <a:pt x="5249" y="39583"/>
                    <a:pt x="4966" y="39528"/>
                    <a:pt x="4676" y="39408"/>
                  </a:cubicBezTo>
                  <a:cubicBezTo>
                    <a:pt x="2546" y="38535"/>
                    <a:pt x="3175" y="35347"/>
                    <a:pt x="5491" y="35347"/>
                  </a:cubicBezTo>
                  <a:close/>
                  <a:moveTo>
                    <a:pt x="5465" y="43075"/>
                  </a:moveTo>
                  <a:cubicBezTo>
                    <a:pt x="6551" y="43075"/>
                    <a:pt x="7593" y="43921"/>
                    <a:pt x="7593" y="45199"/>
                  </a:cubicBezTo>
                  <a:cubicBezTo>
                    <a:pt x="7593" y="46357"/>
                    <a:pt x="6649" y="47301"/>
                    <a:pt x="5491" y="47301"/>
                  </a:cubicBezTo>
                  <a:cubicBezTo>
                    <a:pt x="3604" y="47301"/>
                    <a:pt x="2660" y="45027"/>
                    <a:pt x="3990" y="43697"/>
                  </a:cubicBezTo>
                  <a:cubicBezTo>
                    <a:pt x="4419" y="43268"/>
                    <a:pt x="4947" y="43075"/>
                    <a:pt x="5465" y="43075"/>
                  </a:cubicBezTo>
                  <a:close/>
                  <a:moveTo>
                    <a:pt x="5467" y="50811"/>
                  </a:moveTo>
                  <a:cubicBezTo>
                    <a:pt x="6552" y="50811"/>
                    <a:pt x="7593" y="51653"/>
                    <a:pt x="7593" y="52920"/>
                  </a:cubicBezTo>
                  <a:cubicBezTo>
                    <a:pt x="7593" y="54093"/>
                    <a:pt x="6649" y="55036"/>
                    <a:pt x="5491" y="55036"/>
                  </a:cubicBezTo>
                  <a:cubicBezTo>
                    <a:pt x="3604" y="55036"/>
                    <a:pt x="2660" y="52763"/>
                    <a:pt x="3990" y="51433"/>
                  </a:cubicBezTo>
                  <a:cubicBezTo>
                    <a:pt x="4420" y="51003"/>
                    <a:pt x="4948" y="50811"/>
                    <a:pt x="5467" y="50811"/>
                  </a:cubicBezTo>
                  <a:close/>
                  <a:moveTo>
                    <a:pt x="5465" y="58533"/>
                  </a:moveTo>
                  <a:cubicBezTo>
                    <a:pt x="6551" y="58533"/>
                    <a:pt x="7593" y="59378"/>
                    <a:pt x="7593" y="60656"/>
                  </a:cubicBezTo>
                  <a:cubicBezTo>
                    <a:pt x="7593" y="61814"/>
                    <a:pt x="6649" y="62758"/>
                    <a:pt x="5491" y="62758"/>
                  </a:cubicBezTo>
                  <a:cubicBezTo>
                    <a:pt x="3604" y="62758"/>
                    <a:pt x="2660" y="60484"/>
                    <a:pt x="3990" y="59154"/>
                  </a:cubicBezTo>
                  <a:cubicBezTo>
                    <a:pt x="4419" y="58725"/>
                    <a:pt x="4947" y="58533"/>
                    <a:pt x="5465" y="58533"/>
                  </a:cubicBezTo>
                  <a:close/>
                  <a:moveTo>
                    <a:pt x="5467" y="66268"/>
                  </a:moveTo>
                  <a:cubicBezTo>
                    <a:pt x="6552" y="66268"/>
                    <a:pt x="7593" y="67110"/>
                    <a:pt x="7593" y="68377"/>
                  </a:cubicBezTo>
                  <a:cubicBezTo>
                    <a:pt x="7593" y="69550"/>
                    <a:pt x="6649" y="70493"/>
                    <a:pt x="5491" y="70493"/>
                  </a:cubicBezTo>
                  <a:cubicBezTo>
                    <a:pt x="3604" y="70493"/>
                    <a:pt x="2660" y="68220"/>
                    <a:pt x="3990" y="66890"/>
                  </a:cubicBezTo>
                  <a:cubicBezTo>
                    <a:pt x="4420" y="66460"/>
                    <a:pt x="4948" y="66268"/>
                    <a:pt x="5467" y="66268"/>
                  </a:cubicBezTo>
                  <a:close/>
                  <a:moveTo>
                    <a:pt x="5473" y="74000"/>
                  </a:moveTo>
                  <a:cubicBezTo>
                    <a:pt x="6556" y="74000"/>
                    <a:pt x="7593" y="74838"/>
                    <a:pt x="7593" y="76113"/>
                  </a:cubicBezTo>
                  <a:cubicBezTo>
                    <a:pt x="7593" y="77285"/>
                    <a:pt x="6649" y="78229"/>
                    <a:pt x="5491" y="78229"/>
                  </a:cubicBezTo>
                  <a:cubicBezTo>
                    <a:pt x="3604" y="78229"/>
                    <a:pt x="2660" y="75956"/>
                    <a:pt x="3990" y="74626"/>
                  </a:cubicBezTo>
                  <a:cubicBezTo>
                    <a:pt x="4421" y="74194"/>
                    <a:pt x="4953" y="74000"/>
                    <a:pt x="5473" y="74000"/>
                  </a:cubicBezTo>
                  <a:close/>
                  <a:moveTo>
                    <a:pt x="5465" y="81725"/>
                  </a:moveTo>
                  <a:cubicBezTo>
                    <a:pt x="6551" y="81725"/>
                    <a:pt x="7593" y="82571"/>
                    <a:pt x="7593" y="83848"/>
                  </a:cubicBezTo>
                  <a:cubicBezTo>
                    <a:pt x="7593" y="85007"/>
                    <a:pt x="6649" y="85950"/>
                    <a:pt x="5491" y="85950"/>
                  </a:cubicBezTo>
                  <a:cubicBezTo>
                    <a:pt x="3604" y="85950"/>
                    <a:pt x="2660" y="83677"/>
                    <a:pt x="3990" y="82347"/>
                  </a:cubicBezTo>
                  <a:cubicBezTo>
                    <a:pt x="4419" y="81918"/>
                    <a:pt x="4947" y="81725"/>
                    <a:pt x="5465" y="81725"/>
                  </a:cubicBezTo>
                  <a:close/>
                  <a:moveTo>
                    <a:pt x="5467" y="89460"/>
                  </a:moveTo>
                  <a:cubicBezTo>
                    <a:pt x="6552" y="89460"/>
                    <a:pt x="7593" y="90302"/>
                    <a:pt x="7593" y="91570"/>
                  </a:cubicBezTo>
                  <a:cubicBezTo>
                    <a:pt x="7593" y="92742"/>
                    <a:pt x="6649" y="93686"/>
                    <a:pt x="5491" y="93686"/>
                  </a:cubicBezTo>
                  <a:cubicBezTo>
                    <a:pt x="3604" y="93686"/>
                    <a:pt x="2660" y="91413"/>
                    <a:pt x="3990" y="90083"/>
                  </a:cubicBezTo>
                  <a:cubicBezTo>
                    <a:pt x="4420" y="89653"/>
                    <a:pt x="4948" y="89460"/>
                    <a:pt x="5467" y="89460"/>
                  </a:cubicBezTo>
                  <a:close/>
                  <a:moveTo>
                    <a:pt x="5465" y="97182"/>
                  </a:moveTo>
                  <a:cubicBezTo>
                    <a:pt x="6551" y="97182"/>
                    <a:pt x="7593" y="98028"/>
                    <a:pt x="7593" y="99306"/>
                  </a:cubicBezTo>
                  <a:cubicBezTo>
                    <a:pt x="7593" y="100464"/>
                    <a:pt x="6649" y="101422"/>
                    <a:pt x="5491" y="101422"/>
                  </a:cubicBezTo>
                  <a:cubicBezTo>
                    <a:pt x="3604" y="101422"/>
                    <a:pt x="2660" y="99134"/>
                    <a:pt x="3990" y="97804"/>
                  </a:cubicBezTo>
                  <a:cubicBezTo>
                    <a:pt x="4419" y="97375"/>
                    <a:pt x="4947" y="97182"/>
                    <a:pt x="5465" y="97182"/>
                  </a:cubicBezTo>
                  <a:close/>
                  <a:moveTo>
                    <a:pt x="5465" y="104918"/>
                  </a:moveTo>
                  <a:cubicBezTo>
                    <a:pt x="6551" y="104918"/>
                    <a:pt x="7593" y="105763"/>
                    <a:pt x="7593" y="107041"/>
                  </a:cubicBezTo>
                  <a:cubicBezTo>
                    <a:pt x="7593" y="108199"/>
                    <a:pt x="6649" y="109143"/>
                    <a:pt x="5491" y="109143"/>
                  </a:cubicBezTo>
                  <a:cubicBezTo>
                    <a:pt x="3604" y="109143"/>
                    <a:pt x="2660" y="106870"/>
                    <a:pt x="3990" y="105540"/>
                  </a:cubicBezTo>
                  <a:cubicBezTo>
                    <a:pt x="4419" y="105110"/>
                    <a:pt x="4947" y="104918"/>
                    <a:pt x="5465" y="104918"/>
                  </a:cubicBezTo>
                  <a:close/>
                  <a:moveTo>
                    <a:pt x="5467" y="112653"/>
                  </a:moveTo>
                  <a:cubicBezTo>
                    <a:pt x="6552" y="112653"/>
                    <a:pt x="7593" y="113495"/>
                    <a:pt x="7593" y="114763"/>
                  </a:cubicBezTo>
                  <a:cubicBezTo>
                    <a:pt x="7593" y="115935"/>
                    <a:pt x="6649" y="116879"/>
                    <a:pt x="5491" y="116879"/>
                  </a:cubicBezTo>
                  <a:cubicBezTo>
                    <a:pt x="3604" y="116879"/>
                    <a:pt x="2660" y="114605"/>
                    <a:pt x="3990" y="113276"/>
                  </a:cubicBezTo>
                  <a:cubicBezTo>
                    <a:pt x="4420" y="112846"/>
                    <a:pt x="4948" y="112653"/>
                    <a:pt x="5467" y="112653"/>
                  </a:cubicBezTo>
                  <a:close/>
                  <a:moveTo>
                    <a:pt x="5465" y="120375"/>
                  </a:moveTo>
                  <a:cubicBezTo>
                    <a:pt x="6551" y="120375"/>
                    <a:pt x="7593" y="121220"/>
                    <a:pt x="7593" y="122498"/>
                  </a:cubicBezTo>
                  <a:cubicBezTo>
                    <a:pt x="7593" y="123656"/>
                    <a:pt x="6649" y="124600"/>
                    <a:pt x="5491" y="124600"/>
                  </a:cubicBezTo>
                  <a:cubicBezTo>
                    <a:pt x="3604" y="124600"/>
                    <a:pt x="2660" y="122327"/>
                    <a:pt x="3990" y="120997"/>
                  </a:cubicBezTo>
                  <a:cubicBezTo>
                    <a:pt x="4419" y="120567"/>
                    <a:pt x="4947" y="120375"/>
                    <a:pt x="5465" y="120375"/>
                  </a:cubicBezTo>
                  <a:close/>
                  <a:moveTo>
                    <a:pt x="5467" y="128110"/>
                  </a:moveTo>
                  <a:cubicBezTo>
                    <a:pt x="6552" y="128110"/>
                    <a:pt x="7593" y="128952"/>
                    <a:pt x="7593" y="130220"/>
                  </a:cubicBezTo>
                  <a:cubicBezTo>
                    <a:pt x="7593" y="131392"/>
                    <a:pt x="6649" y="132336"/>
                    <a:pt x="5491" y="132336"/>
                  </a:cubicBezTo>
                  <a:cubicBezTo>
                    <a:pt x="3604" y="132336"/>
                    <a:pt x="2660" y="130062"/>
                    <a:pt x="3990" y="128733"/>
                  </a:cubicBezTo>
                  <a:cubicBezTo>
                    <a:pt x="4420" y="128303"/>
                    <a:pt x="4948" y="128110"/>
                    <a:pt x="5467" y="128110"/>
                  </a:cubicBezTo>
                  <a:close/>
                  <a:moveTo>
                    <a:pt x="5465" y="135832"/>
                  </a:moveTo>
                  <a:cubicBezTo>
                    <a:pt x="6551" y="135832"/>
                    <a:pt x="7593" y="136677"/>
                    <a:pt x="7593" y="137955"/>
                  </a:cubicBezTo>
                  <a:cubicBezTo>
                    <a:pt x="7593" y="139114"/>
                    <a:pt x="6649" y="140072"/>
                    <a:pt x="5491" y="140072"/>
                  </a:cubicBezTo>
                  <a:cubicBezTo>
                    <a:pt x="3604" y="140072"/>
                    <a:pt x="2660" y="137784"/>
                    <a:pt x="3990" y="136454"/>
                  </a:cubicBezTo>
                  <a:cubicBezTo>
                    <a:pt x="4419" y="136024"/>
                    <a:pt x="4947" y="135832"/>
                    <a:pt x="5465" y="135832"/>
                  </a:cubicBezTo>
                  <a:close/>
                  <a:moveTo>
                    <a:pt x="5465" y="143568"/>
                  </a:moveTo>
                  <a:cubicBezTo>
                    <a:pt x="6551" y="143568"/>
                    <a:pt x="7593" y="144413"/>
                    <a:pt x="7593" y="145691"/>
                  </a:cubicBezTo>
                  <a:cubicBezTo>
                    <a:pt x="7593" y="146849"/>
                    <a:pt x="6649" y="147793"/>
                    <a:pt x="5491" y="147793"/>
                  </a:cubicBezTo>
                  <a:cubicBezTo>
                    <a:pt x="3604" y="147793"/>
                    <a:pt x="2660" y="145519"/>
                    <a:pt x="3990" y="144190"/>
                  </a:cubicBezTo>
                  <a:cubicBezTo>
                    <a:pt x="4419" y="143760"/>
                    <a:pt x="4947" y="143568"/>
                    <a:pt x="5465" y="143568"/>
                  </a:cubicBezTo>
                  <a:close/>
                  <a:moveTo>
                    <a:pt x="5467" y="151303"/>
                  </a:moveTo>
                  <a:cubicBezTo>
                    <a:pt x="6552" y="151303"/>
                    <a:pt x="7593" y="152145"/>
                    <a:pt x="7593" y="153412"/>
                  </a:cubicBezTo>
                  <a:cubicBezTo>
                    <a:pt x="7593" y="154585"/>
                    <a:pt x="6649" y="155529"/>
                    <a:pt x="5491" y="155529"/>
                  </a:cubicBezTo>
                  <a:cubicBezTo>
                    <a:pt x="3604" y="155529"/>
                    <a:pt x="2660" y="153255"/>
                    <a:pt x="3990" y="151925"/>
                  </a:cubicBezTo>
                  <a:cubicBezTo>
                    <a:pt x="4420" y="151495"/>
                    <a:pt x="4948" y="151303"/>
                    <a:pt x="5467" y="151303"/>
                  </a:cubicBezTo>
                  <a:close/>
                  <a:moveTo>
                    <a:pt x="0" y="0"/>
                  </a:moveTo>
                  <a:lnTo>
                    <a:pt x="0" y="160376"/>
                  </a:lnTo>
                  <a:lnTo>
                    <a:pt x="285722" y="160376"/>
                  </a:lnTo>
                  <a:lnTo>
                    <a:pt x="285722" y="0"/>
                  </a:lnTo>
                  <a:close/>
                </a:path>
              </a:pathLst>
            </a:custGeom>
            <a:solidFill>
              <a:srgbClr val="FFFFFF"/>
            </a:solidFill>
            <a:ln>
              <a:noFill/>
            </a:ln>
            <a:effectLst>
              <a:outerShdw blurRad="57150" dist="19050" dir="5400000" algn="bl" rotWithShape="0">
                <a:srgbClr val="783F04">
                  <a:alpha val="61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574;p25"/>
            <p:cNvSpPr/>
            <p:nvPr/>
          </p:nvSpPr>
          <p:spPr>
            <a:xfrm>
              <a:off x="238125" y="1114768"/>
              <a:ext cx="7138042" cy="3215"/>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575;p25"/>
            <p:cNvSpPr/>
            <p:nvPr/>
          </p:nvSpPr>
          <p:spPr>
            <a:xfrm>
              <a:off x="238125" y="1325846"/>
              <a:ext cx="7138042" cy="3214"/>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576;p25"/>
            <p:cNvSpPr/>
            <p:nvPr/>
          </p:nvSpPr>
          <p:spPr>
            <a:xfrm>
              <a:off x="238125" y="1748001"/>
              <a:ext cx="99661" cy="3214"/>
            </a:xfrm>
            <a:custGeom>
              <a:avLst/>
              <a:gdLst/>
              <a:ahLst/>
              <a:cxnLst/>
              <a:rect l="l" t="t" r="r" b="b"/>
              <a:pathLst>
                <a:path w="3976" h="144" extrusionOk="0">
                  <a:moveTo>
                    <a:pt x="0" y="0"/>
                  </a:moveTo>
                  <a:lnTo>
                    <a:pt x="0" y="143"/>
                  </a:lnTo>
                  <a:lnTo>
                    <a:pt x="3861" y="143"/>
                  </a:lnTo>
                  <a:lnTo>
                    <a:pt x="397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577;p25"/>
            <p:cNvSpPr/>
            <p:nvPr/>
          </p:nvSpPr>
          <p:spPr>
            <a:xfrm>
              <a:off x="238125" y="3013394"/>
              <a:ext cx="7138042" cy="4286"/>
            </a:xfrm>
            <a:custGeom>
              <a:avLst/>
              <a:gdLst/>
              <a:ahLst/>
              <a:cxnLst/>
              <a:rect l="l" t="t" r="r" b="b"/>
              <a:pathLst>
                <a:path w="285536" h="144" extrusionOk="0">
                  <a:moveTo>
                    <a:pt x="0" y="1"/>
                  </a:moveTo>
                  <a:lnTo>
                    <a:pt x="0" y="144"/>
                  </a:lnTo>
                  <a:lnTo>
                    <a:pt x="285536" y="144"/>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578;p25"/>
            <p:cNvSpPr/>
            <p:nvPr/>
          </p:nvSpPr>
          <p:spPr>
            <a:xfrm>
              <a:off x="238125" y="3225542"/>
              <a:ext cx="7138042" cy="3215"/>
            </a:xfrm>
            <a:custGeom>
              <a:avLst/>
              <a:gdLst/>
              <a:ahLst/>
              <a:cxnLst/>
              <a:rect l="l" t="t" r="r" b="b"/>
              <a:pathLst>
                <a:path w="285536" h="130" extrusionOk="0">
                  <a:moveTo>
                    <a:pt x="0" y="0"/>
                  </a:moveTo>
                  <a:lnTo>
                    <a:pt x="0" y="129"/>
                  </a:lnTo>
                  <a:lnTo>
                    <a:pt x="285536" y="129"/>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579;p25"/>
            <p:cNvSpPr/>
            <p:nvPr/>
          </p:nvSpPr>
          <p:spPr>
            <a:xfrm>
              <a:off x="238125" y="3435548"/>
              <a:ext cx="7138042" cy="4286"/>
            </a:xfrm>
            <a:custGeom>
              <a:avLst/>
              <a:gdLst/>
              <a:ahLst/>
              <a:cxnLst/>
              <a:rect l="l" t="t" r="r" b="b"/>
              <a:pathLst>
                <a:path w="285536" h="130" extrusionOk="0">
                  <a:moveTo>
                    <a:pt x="0" y="1"/>
                  </a:moveTo>
                  <a:lnTo>
                    <a:pt x="0" y="129"/>
                  </a:lnTo>
                  <a:lnTo>
                    <a:pt x="285536" y="129"/>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580;p25"/>
            <p:cNvSpPr/>
            <p:nvPr/>
          </p:nvSpPr>
          <p:spPr>
            <a:xfrm>
              <a:off x="238125" y="3646626"/>
              <a:ext cx="7138042" cy="4286"/>
            </a:xfrm>
            <a:custGeom>
              <a:avLst/>
              <a:gdLst/>
              <a:ahLst/>
              <a:cxnLst/>
              <a:rect l="l" t="t" r="r" b="b"/>
              <a:pathLst>
                <a:path w="285536" h="143" extrusionOk="0">
                  <a:moveTo>
                    <a:pt x="0" y="0"/>
                  </a:moveTo>
                  <a:lnTo>
                    <a:pt x="0" y="143"/>
                  </a:lnTo>
                  <a:lnTo>
                    <a:pt x="285536" y="143"/>
                  </a:lnTo>
                  <a:lnTo>
                    <a:pt x="285536"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581;p25"/>
            <p:cNvSpPr/>
            <p:nvPr/>
          </p:nvSpPr>
          <p:spPr>
            <a:xfrm>
              <a:off x="238125" y="1536923"/>
              <a:ext cx="7138042" cy="3215"/>
            </a:xfrm>
            <a:custGeom>
              <a:avLst/>
              <a:gdLst/>
              <a:ahLst/>
              <a:cxnLst/>
              <a:rect l="l" t="t" r="r" b="b"/>
              <a:pathLst>
                <a:path w="285536" h="130" extrusionOk="0">
                  <a:moveTo>
                    <a:pt x="0" y="1"/>
                  </a:moveTo>
                  <a:lnTo>
                    <a:pt x="0" y="130"/>
                  </a:lnTo>
                  <a:lnTo>
                    <a:pt x="4876" y="130"/>
                  </a:lnTo>
                  <a:cubicBezTo>
                    <a:pt x="5076" y="72"/>
                    <a:pt x="5280" y="44"/>
                    <a:pt x="5484" y="44"/>
                  </a:cubicBezTo>
                  <a:cubicBezTo>
                    <a:pt x="5687" y="44"/>
                    <a:pt x="5891" y="72"/>
                    <a:pt x="6091" y="130"/>
                  </a:cubicBezTo>
                  <a:lnTo>
                    <a:pt x="285536" y="130"/>
                  </a:lnTo>
                  <a:lnTo>
                    <a:pt x="285536"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582;p25"/>
            <p:cNvSpPr/>
            <p:nvPr/>
          </p:nvSpPr>
          <p:spPr>
            <a:xfrm>
              <a:off x="336714" y="1748001"/>
              <a:ext cx="1072" cy="0"/>
            </a:xfrm>
            <a:custGeom>
              <a:avLst/>
              <a:gdLst/>
              <a:ahLst/>
              <a:cxnLst/>
              <a:rect l="l" t="t" r="r" b="b"/>
              <a:pathLst>
                <a:path w="30" h="29" extrusionOk="0">
                  <a:moveTo>
                    <a:pt x="1" y="0"/>
                  </a:moveTo>
                  <a:lnTo>
                    <a:pt x="1" y="29"/>
                  </a:lnTo>
                  <a:lnTo>
                    <a:pt x="2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583;p25"/>
            <p:cNvSpPr/>
            <p:nvPr/>
          </p:nvSpPr>
          <p:spPr>
            <a:xfrm>
              <a:off x="412799" y="1748001"/>
              <a:ext cx="6963368" cy="3214"/>
            </a:xfrm>
            <a:custGeom>
              <a:avLst/>
              <a:gdLst/>
              <a:ahLst/>
              <a:cxnLst/>
              <a:rect l="l" t="t" r="r" b="b"/>
              <a:pathLst>
                <a:path w="278530" h="144" extrusionOk="0">
                  <a:moveTo>
                    <a:pt x="0" y="0"/>
                  </a:moveTo>
                  <a:cubicBezTo>
                    <a:pt x="43" y="43"/>
                    <a:pt x="86" y="86"/>
                    <a:pt x="115" y="143"/>
                  </a:cubicBezTo>
                  <a:lnTo>
                    <a:pt x="278530" y="143"/>
                  </a:lnTo>
                  <a:lnTo>
                    <a:pt x="2785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584;p25"/>
            <p:cNvSpPr/>
            <p:nvPr/>
          </p:nvSpPr>
          <p:spPr>
            <a:xfrm>
              <a:off x="238125" y="1959078"/>
              <a:ext cx="87873" cy="3215"/>
            </a:xfrm>
            <a:custGeom>
              <a:avLst/>
              <a:gdLst/>
              <a:ahLst/>
              <a:cxnLst/>
              <a:rect l="l" t="t" r="r" b="b"/>
              <a:pathLst>
                <a:path w="3532" h="130" extrusionOk="0">
                  <a:moveTo>
                    <a:pt x="0" y="1"/>
                  </a:moveTo>
                  <a:lnTo>
                    <a:pt x="0" y="130"/>
                  </a:lnTo>
                  <a:lnTo>
                    <a:pt x="3489" y="130"/>
                  </a:lnTo>
                  <a:cubicBezTo>
                    <a:pt x="3503" y="87"/>
                    <a:pt x="3518" y="44"/>
                    <a:pt x="3532"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585;p25"/>
            <p:cNvSpPr/>
            <p:nvPr/>
          </p:nvSpPr>
          <p:spPr>
            <a:xfrm>
              <a:off x="424586" y="1959078"/>
              <a:ext cx="6951581" cy="3215"/>
            </a:xfrm>
            <a:custGeom>
              <a:avLst/>
              <a:gdLst/>
              <a:ahLst/>
              <a:cxnLst/>
              <a:rect l="l" t="t" r="r" b="b"/>
              <a:pathLst>
                <a:path w="278072" h="130" extrusionOk="0">
                  <a:moveTo>
                    <a:pt x="0" y="1"/>
                  </a:moveTo>
                  <a:cubicBezTo>
                    <a:pt x="29" y="44"/>
                    <a:pt x="43" y="87"/>
                    <a:pt x="57" y="130"/>
                  </a:cubicBezTo>
                  <a:lnTo>
                    <a:pt x="278072" y="130"/>
                  </a:lnTo>
                  <a:lnTo>
                    <a:pt x="278072"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586;p25"/>
            <p:cNvSpPr/>
            <p:nvPr/>
          </p:nvSpPr>
          <p:spPr>
            <a:xfrm>
              <a:off x="238125" y="2170156"/>
              <a:ext cx="84658" cy="3214"/>
            </a:xfrm>
            <a:custGeom>
              <a:avLst/>
              <a:gdLst/>
              <a:ahLst/>
              <a:cxnLst/>
              <a:rect l="l" t="t" r="r" b="b"/>
              <a:pathLst>
                <a:path w="3404" h="129" extrusionOk="0">
                  <a:moveTo>
                    <a:pt x="0" y="0"/>
                  </a:moveTo>
                  <a:lnTo>
                    <a:pt x="0" y="129"/>
                  </a:lnTo>
                  <a:lnTo>
                    <a:pt x="3403" y="129"/>
                  </a:lnTo>
                  <a:lnTo>
                    <a:pt x="3403" y="43"/>
                  </a:lnTo>
                  <a:cubicBezTo>
                    <a:pt x="3389" y="29"/>
                    <a:pt x="3389" y="14"/>
                    <a:pt x="34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587;p25"/>
            <p:cNvSpPr/>
            <p:nvPr/>
          </p:nvSpPr>
          <p:spPr>
            <a:xfrm>
              <a:off x="427802" y="2170156"/>
              <a:ext cx="6949437" cy="3214"/>
            </a:xfrm>
            <a:custGeom>
              <a:avLst/>
              <a:gdLst/>
              <a:ahLst/>
              <a:cxnLst/>
              <a:rect l="l" t="t" r="r" b="b"/>
              <a:pathLst>
                <a:path w="277943" h="129" extrusionOk="0">
                  <a:moveTo>
                    <a:pt x="0" y="0"/>
                  </a:moveTo>
                  <a:cubicBezTo>
                    <a:pt x="0" y="14"/>
                    <a:pt x="0" y="29"/>
                    <a:pt x="0" y="43"/>
                  </a:cubicBezTo>
                  <a:lnTo>
                    <a:pt x="0" y="129"/>
                  </a:lnTo>
                  <a:lnTo>
                    <a:pt x="277943" y="129"/>
                  </a:lnTo>
                  <a:lnTo>
                    <a:pt x="277943"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588;p25"/>
            <p:cNvSpPr/>
            <p:nvPr/>
          </p:nvSpPr>
          <p:spPr>
            <a:xfrm>
              <a:off x="238125" y="2381233"/>
              <a:ext cx="88945" cy="3215"/>
            </a:xfrm>
            <a:custGeom>
              <a:avLst/>
              <a:gdLst/>
              <a:ahLst/>
              <a:cxnLst/>
              <a:rect l="l" t="t" r="r" b="b"/>
              <a:pathLst>
                <a:path w="3547" h="144" extrusionOk="0">
                  <a:moveTo>
                    <a:pt x="0" y="0"/>
                  </a:moveTo>
                  <a:lnTo>
                    <a:pt x="0" y="143"/>
                  </a:lnTo>
                  <a:lnTo>
                    <a:pt x="3546" y="143"/>
                  </a:lnTo>
                  <a:cubicBezTo>
                    <a:pt x="3532" y="101"/>
                    <a:pt x="3518" y="58"/>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589;p25"/>
            <p:cNvSpPr/>
            <p:nvPr/>
          </p:nvSpPr>
          <p:spPr>
            <a:xfrm>
              <a:off x="424586" y="2381233"/>
              <a:ext cx="6951581" cy="3215"/>
            </a:xfrm>
            <a:custGeom>
              <a:avLst/>
              <a:gdLst/>
              <a:ahLst/>
              <a:cxnLst/>
              <a:rect l="l" t="t" r="r" b="b"/>
              <a:pathLst>
                <a:path w="278072" h="144" extrusionOk="0">
                  <a:moveTo>
                    <a:pt x="43" y="0"/>
                  </a:moveTo>
                  <a:cubicBezTo>
                    <a:pt x="29" y="58"/>
                    <a:pt x="14" y="101"/>
                    <a:pt x="0" y="143"/>
                  </a:cubicBezTo>
                  <a:lnTo>
                    <a:pt x="278072" y="143"/>
                  </a:lnTo>
                  <a:lnTo>
                    <a:pt x="278072"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590;p25"/>
            <p:cNvSpPr/>
            <p:nvPr/>
          </p:nvSpPr>
          <p:spPr>
            <a:xfrm>
              <a:off x="238125" y="2592310"/>
              <a:ext cx="100732" cy="3214"/>
            </a:xfrm>
            <a:custGeom>
              <a:avLst/>
              <a:gdLst/>
              <a:ahLst/>
              <a:cxnLst/>
              <a:rect l="l" t="t" r="r" b="b"/>
              <a:pathLst>
                <a:path w="4033" h="129" extrusionOk="0">
                  <a:moveTo>
                    <a:pt x="0" y="0"/>
                  </a:moveTo>
                  <a:lnTo>
                    <a:pt x="0" y="129"/>
                  </a:lnTo>
                  <a:lnTo>
                    <a:pt x="4032" y="129"/>
                  </a:lnTo>
                  <a:cubicBezTo>
                    <a:pt x="3989" y="86"/>
                    <a:pt x="3947" y="43"/>
                    <a:pt x="3904"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591;p25"/>
            <p:cNvSpPr/>
            <p:nvPr/>
          </p:nvSpPr>
          <p:spPr>
            <a:xfrm>
              <a:off x="412799" y="2592310"/>
              <a:ext cx="6963368" cy="3214"/>
            </a:xfrm>
            <a:custGeom>
              <a:avLst/>
              <a:gdLst/>
              <a:ahLst/>
              <a:cxnLst/>
              <a:rect l="l" t="t" r="r" b="b"/>
              <a:pathLst>
                <a:path w="278559" h="129" extrusionOk="0">
                  <a:moveTo>
                    <a:pt x="130" y="0"/>
                  </a:moveTo>
                  <a:cubicBezTo>
                    <a:pt x="87" y="43"/>
                    <a:pt x="44" y="86"/>
                    <a:pt x="1" y="129"/>
                  </a:cubicBezTo>
                  <a:lnTo>
                    <a:pt x="278559" y="129"/>
                  </a:lnTo>
                  <a:lnTo>
                    <a:pt x="278559"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592;p25"/>
            <p:cNvSpPr/>
            <p:nvPr/>
          </p:nvSpPr>
          <p:spPr>
            <a:xfrm>
              <a:off x="238125" y="2803388"/>
              <a:ext cx="7138042" cy="3215"/>
            </a:xfrm>
            <a:custGeom>
              <a:avLst/>
              <a:gdLst/>
              <a:ahLst/>
              <a:cxnLst/>
              <a:rect l="l" t="t" r="r" b="b"/>
              <a:pathLst>
                <a:path w="285536" h="130" extrusionOk="0">
                  <a:moveTo>
                    <a:pt x="0" y="0"/>
                  </a:moveTo>
                  <a:lnTo>
                    <a:pt x="0" y="129"/>
                  </a:lnTo>
                  <a:lnTo>
                    <a:pt x="285536" y="129"/>
                  </a:lnTo>
                  <a:lnTo>
                    <a:pt x="285536" y="0"/>
                  </a:lnTo>
                  <a:lnTo>
                    <a:pt x="5791" y="0"/>
                  </a:lnTo>
                  <a:cubicBezTo>
                    <a:pt x="5698" y="15"/>
                    <a:pt x="5602" y="22"/>
                    <a:pt x="5503" y="22"/>
                  </a:cubicBezTo>
                  <a:cubicBezTo>
                    <a:pt x="5405" y="22"/>
                    <a:pt x="5305" y="15"/>
                    <a:pt x="5205"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593;p25"/>
            <p:cNvSpPr/>
            <p:nvPr/>
          </p:nvSpPr>
          <p:spPr>
            <a:xfrm>
              <a:off x="238125" y="3857703"/>
              <a:ext cx="130737" cy="4286"/>
            </a:xfrm>
            <a:custGeom>
              <a:avLst/>
              <a:gdLst/>
              <a:ahLst/>
              <a:cxnLst/>
              <a:rect l="l" t="t" r="r" b="b"/>
              <a:pathLst>
                <a:path w="5220" h="130" extrusionOk="0">
                  <a:moveTo>
                    <a:pt x="0" y="1"/>
                  </a:moveTo>
                  <a:lnTo>
                    <a:pt x="0" y="129"/>
                  </a:lnTo>
                  <a:lnTo>
                    <a:pt x="4704" y="129"/>
                  </a:lnTo>
                  <a:cubicBezTo>
                    <a:pt x="4876" y="58"/>
                    <a:pt x="5033" y="15"/>
                    <a:pt x="5219"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594;p25"/>
            <p:cNvSpPr/>
            <p:nvPr/>
          </p:nvSpPr>
          <p:spPr>
            <a:xfrm>
              <a:off x="382794" y="3857703"/>
              <a:ext cx="6993374" cy="4286"/>
            </a:xfrm>
            <a:custGeom>
              <a:avLst/>
              <a:gdLst/>
              <a:ahLst/>
              <a:cxnLst/>
              <a:rect l="l" t="t" r="r" b="b"/>
              <a:pathLst>
                <a:path w="279745" h="130" extrusionOk="0">
                  <a:moveTo>
                    <a:pt x="0" y="1"/>
                  </a:moveTo>
                  <a:cubicBezTo>
                    <a:pt x="172" y="15"/>
                    <a:pt x="343" y="58"/>
                    <a:pt x="501" y="129"/>
                  </a:cubicBezTo>
                  <a:lnTo>
                    <a:pt x="279745" y="129"/>
                  </a:lnTo>
                  <a:lnTo>
                    <a:pt x="279745"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595;p25"/>
            <p:cNvSpPr/>
            <p:nvPr/>
          </p:nvSpPr>
          <p:spPr>
            <a:xfrm>
              <a:off x="238125" y="4068781"/>
              <a:ext cx="97517" cy="3214"/>
            </a:xfrm>
            <a:custGeom>
              <a:avLst/>
              <a:gdLst/>
              <a:ahLst/>
              <a:cxnLst/>
              <a:rect l="l" t="t" r="r" b="b"/>
              <a:pathLst>
                <a:path w="3904" h="130" extrusionOk="0">
                  <a:moveTo>
                    <a:pt x="0" y="1"/>
                  </a:moveTo>
                  <a:lnTo>
                    <a:pt x="0" y="130"/>
                  </a:lnTo>
                  <a:lnTo>
                    <a:pt x="3804" y="130"/>
                  </a:lnTo>
                  <a:cubicBezTo>
                    <a:pt x="3832" y="87"/>
                    <a:pt x="3875" y="44"/>
                    <a:pt x="3904" y="1"/>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596;p25"/>
            <p:cNvSpPr/>
            <p:nvPr/>
          </p:nvSpPr>
          <p:spPr>
            <a:xfrm>
              <a:off x="414942" y="4068781"/>
              <a:ext cx="6961225" cy="3214"/>
            </a:xfrm>
            <a:custGeom>
              <a:avLst/>
              <a:gdLst/>
              <a:ahLst/>
              <a:cxnLst/>
              <a:rect l="l" t="t" r="r" b="b"/>
              <a:pathLst>
                <a:path w="278444" h="130" extrusionOk="0">
                  <a:moveTo>
                    <a:pt x="0" y="1"/>
                  </a:moveTo>
                  <a:cubicBezTo>
                    <a:pt x="43" y="44"/>
                    <a:pt x="72" y="87"/>
                    <a:pt x="115" y="130"/>
                  </a:cubicBezTo>
                  <a:lnTo>
                    <a:pt x="278444" y="130"/>
                  </a:lnTo>
                  <a:lnTo>
                    <a:pt x="278444"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597;p25"/>
            <p:cNvSpPr/>
            <p:nvPr/>
          </p:nvSpPr>
          <p:spPr>
            <a:xfrm>
              <a:off x="425658" y="4279858"/>
              <a:ext cx="6950509" cy="4286"/>
            </a:xfrm>
            <a:custGeom>
              <a:avLst/>
              <a:gdLst/>
              <a:ahLst/>
              <a:cxnLst/>
              <a:rect l="l" t="t" r="r" b="b"/>
              <a:pathLst>
                <a:path w="278030" h="144" extrusionOk="0">
                  <a:moveTo>
                    <a:pt x="1" y="0"/>
                  </a:moveTo>
                  <a:cubicBezTo>
                    <a:pt x="15" y="43"/>
                    <a:pt x="30" y="86"/>
                    <a:pt x="44" y="143"/>
                  </a:cubicBezTo>
                  <a:lnTo>
                    <a:pt x="278030" y="143"/>
                  </a:lnTo>
                  <a:lnTo>
                    <a:pt x="278030"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598;p25"/>
            <p:cNvSpPr/>
            <p:nvPr/>
          </p:nvSpPr>
          <p:spPr>
            <a:xfrm>
              <a:off x="238125" y="4279858"/>
              <a:ext cx="87873" cy="4286"/>
            </a:xfrm>
            <a:custGeom>
              <a:avLst/>
              <a:gdLst/>
              <a:ahLst/>
              <a:cxnLst/>
              <a:rect l="l" t="t" r="r" b="b"/>
              <a:pathLst>
                <a:path w="3504" h="144" extrusionOk="0">
                  <a:moveTo>
                    <a:pt x="0" y="0"/>
                  </a:moveTo>
                  <a:lnTo>
                    <a:pt x="0" y="143"/>
                  </a:lnTo>
                  <a:lnTo>
                    <a:pt x="3460" y="143"/>
                  </a:lnTo>
                  <a:cubicBezTo>
                    <a:pt x="3475" y="86"/>
                    <a:pt x="3489" y="43"/>
                    <a:pt x="3503"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599;p25"/>
            <p:cNvSpPr/>
            <p:nvPr/>
          </p:nvSpPr>
          <p:spPr>
            <a:xfrm>
              <a:off x="427802" y="4490936"/>
              <a:ext cx="6949437" cy="3214"/>
            </a:xfrm>
            <a:custGeom>
              <a:avLst/>
              <a:gdLst/>
              <a:ahLst/>
              <a:cxnLst/>
              <a:rect l="l" t="t" r="r" b="b"/>
              <a:pathLst>
                <a:path w="277943" h="130" extrusionOk="0">
                  <a:moveTo>
                    <a:pt x="0" y="1"/>
                  </a:moveTo>
                  <a:lnTo>
                    <a:pt x="0" y="130"/>
                  </a:lnTo>
                  <a:lnTo>
                    <a:pt x="277943" y="130"/>
                  </a:lnTo>
                  <a:lnTo>
                    <a:pt x="27794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600;p25"/>
            <p:cNvSpPr/>
            <p:nvPr/>
          </p:nvSpPr>
          <p:spPr>
            <a:xfrm>
              <a:off x="238125" y="4490936"/>
              <a:ext cx="84658" cy="3214"/>
            </a:xfrm>
            <a:custGeom>
              <a:avLst/>
              <a:gdLst/>
              <a:ahLst/>
              <a:cxnLst/>
              <a:rect l="l" t="t" r="r" b="b"/>
              <a:pathLst>
                <a:path w="3404" h="130" extrusionOk="0">
                  <a:moveTo>
                    <a:pt x="0" y="1"/>
                  </a:moveTo>
                  <a:lnTo>
                    <a:pt x="0" y="130"/>
                  </a:lnTo>
                  <a:lnTo>
                    <a:pt x="3403" y="130"/>
                  </a:lnTo>
                  <a:lnTo>
                    <a:pt x="3403" y="1"/>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601;p25"/>
            <p:cNvSpPr/>
            <p:nvPr/>
          </p:nvSpPr>
          <p:spPr>
            <a:xfrm>
              <a:off x="423515" y="4702013"/>
              <a:ext cx="6952652" cy="3215"/>
            </a:xfrm>
            <a:custGeom>
              <a:avLst/>
              <a:gdLst/>
              <a:ahLst/>
              <a:cxnLst/>
              <a:rect l="l" t="t" r="r" b="b"/>
              <a:pathLst>
                <a:path w="278115" h="129" extrusionOk="0">
                  <a:moveTo>
                    <a:pt x="57" y="0"/>
                  </a:moveTo>
                  <a:cubicBezTo>
                    <a:pt x="29" y="43"/>
                    <a:pt x="14" y="86"/>
                    <a:pt x="0" y="129"/>
                  </a:cubicBezTo>
                  <a:lnTo>
                    <a:pt x="278115" y="129"/>
                  </a:lnTo>
                  <a:lnTo>
                    <a:pt x="278115" y="0"/>
                  </a:ln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602;p25"/>
            <p:cNvSpPr/>
            <p:nvPr/>
          </p:nvSpPr>
          <p:spPr>
            <a:xfrm>
              <a:off x="238125" y="4702013"/>
              <a:ext cx="90016" cy="3215"/>
            </a:xfrm>
            <a:custGeom>
              <a:avLst/>
              <a:gdLst/>
              <a:ahLst/>
              <a:cxnLst/>
              <a:rect l="l" t="t" r="r" b="b"/>
              <a:pathLst>
                <a:path w="3590" h="129" extrusionOk="0">
                  <a:moveTo>
                    <a:pt x="0" y="0"/>
                  </a:moveTo>
                  <a:lnTo>
                    <a:pt x="0" y="129"/>
                  </a:lnTo>
                  <a:lnTo>
                    <a:pt x="3589" y="129"/>
                  </a:lnTo>
                  <a:cubicBezTo>
                    <a:pt x="3575" y="86"/>
                    <a:pt x="3546" y="43"/>
                    <a:pt x="3532" y="0"/>
                  </a:cubicBezTo>
                  <a:close/>
                </a:path>
              </a:pathLst>
            </a:custGeom>
            <a:solidFill>
              <a:srgbClr val="A1DAF8"/>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603" name="Google Shape;603;p25"/>
          <p:cNvSpPr txBox="1">
            <a:spLocks noGrp="1"/>
          </p:cNvSpPr>
          <p:nvPr>
            <p:ph type="body" idx="1"/>
          </p:nvPr>
        </p:nvSpPr>
        <p:spPr>
          <a:xfrm>
            <a:off x="1534567" y="1654800"/>
            <a:ext cx="4570000" cy="4222400"/>
          </a:xfrm>
          <a:prstGeom prst="rect">
            <a:avLst/>
          </a:prstGeom>
        </p:spPr>
        <p:txBody>
          <a:bodyPr spcFirstLastPara="1" anchor="b">
            <a:noAutofit/>
          </a:bodyPr>
          <a:lstStyle>
            <a:lvl1pPr marL="609585" lvl="0" indent="-423323" rtl="0">
              <a:lnSpc>
                <a:spcPct val="100000"/>
              </a:lnSpc>
              <a:spcBef>
                <a:spcPts val="0"/>
              </a:spcBef>
              <a:spcAft>
                <a:spcPts val="0"/>
              </a:spcAft>
              <a:buClr>
                <a:schemeClr val="accent3"/>
              </a:buClr>
              <a:buSzPts val="1400"/>
              <a:buFont typeface="Signika Negative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04" name="Google Shape;604;p25"/>
          <p:cNvSpPr txBox="1">
            <a:spLocks noGrp="1"/>
          </p:cNvSpPr>
          <p:nvPr>
            <p:ph type="title"/>
          </p:nvPr>
        </p:nvSpPr>
        <p:spPr>
          <a:xfrm>
            <a:off x="1193800" y="659215"/>
            <a:ext cx="9804400" cy="846800"/>
          </a:xfrm>
          <a:prstGeom prst="rect">
            <a:avLst/>
          </a:prstGeom>
        </p:spPr>
        <p:txBody>
          <a:bodyPr spcFirstLastPara="1">
            <a:noAutofit/>
          </a:bodyPr>
          <a:lstStyle>
            <a:lvl1pPr lvl="0" algn="ctr" rtl="0">
              <a:spcBef>
                <a:spcPts val="0"/>
              </a:spcBef>
              <a:spcAft>
                <a:spcPts val="0"/>
              </a:spcAft>
              <a:buNone/>
              <a:defRPr sz="4000" b="0">
                <a:solidFill>
                  <a:schemeClr val="accent1"/>
                </a:solidFill>
                <a:latin typeface="Chelsea Market"/>
                <a:ea typeface="Chelsea Market"/>
                <a:cs typeface="Chelsea Market"/>
                <a:sym typeface="Chelsea Market"/>
              </a:defRPr>
            </a:lvl1pPr>
            <a:lvl2pPr lvl="1" algn="ctr" rtl="0">
              <a:spcBef>
                <a:spcPts val="0"/>
              </a:spcBef>
              <a:spcAft>
                <a:spcPts val="0"/>
              </a:spcAft>
              <a:buNone/>
              <a:defRPr sz="4000" b="0">
                <a:solidFill>
                  <a:schemeClr val="accent1"/>
                </a:solidFill>
                <a:latin typeface="Chelsea Market"/>
                <a:ea typeface="Chelsea Market"/>
                <a:cs typeface="Chelsea Market"/>
                <a:sym typeface="Chelsea Market"/>
              </a:defRPr>
            </a:lvl2pPr>
            <a:lvl3pPr lvl="2" algn="ctr" rtl="0">
              <a:spcBef>
                <a:spcPts val="0"/>
              </a:spcBef>
              <a:spcAft>
                <a:spcPts val="0"/>
              </a:spcAft>
              <a:buNone/>
              <a:defRPr sz="4000" b="0">
                <a:solidFill>
                  <a:schemeClr val="accent1"/>
                </a:solidFill>
                <a:latin typeface="Chelsea Market"/>
                <a:ea typeface="Chelsea Market"/>
                <a:cs typeface="Chelsea Market"/>
                <a:sym typeface="Chelsea Market"/>
              </a:defRPr>
            </a:lvl3pPr>
            <a:lvl4pPr lvl="3" algn="ctr" rtl="0">
              <a:spcBef>
                <a:spcPts val="0"/>
              </a:spcBef>
              <a:spcAft>
                <a:spcPts val="0"/>
              </a:spcAft>
              <a:buNone/>
              <a:defRPr sz="4000" b="0">
                <a:solidFill>
                  <a:schemeClr val="accent1"/>
                </a:solidFill>
                <a:latin typeface="Chelsea Market"/>
                <a:ea typeface="Chelsea Market"/>
                <a:cs typeface="Chelsea Market"/>
                <a:sym typeface="Chelsea Market"/>
              </a:defRPr>
            </a:lvl4pPr>
            <a:lvl5pPr lvl="4" algn="ctr" rtl="0">
              <a:spcBef>
                <a:spcPts val="0"/>
              </a:spcBef>
              <a:spcAft>
                <a:spcPts val="0"/>
              </a:spcAft>
              <a:buNone/>
              <a:defRPr sz="4000" b="0">
                <a:solidFill>
                  <a:schemeClr val="accent1"/>
                </a:solidFill>
                <a:latin typeface="Chelsea Market"/>
                <a:ea typeface="Chelsea Market"/>
                <a:cs typeface="Chelsea Market"/>
                <a:sym typeface="Chelsea Market"/>
              </a:defRPr>
            </a:lvl5pPr>
            <a:lvl6pPr lvl="5" algn="ctr" rtl="0">
              <a:spcBef>
                <a:spcPts val="0"/>
              </a:spcBef>
              <a:spcAft>
                <a:spcPts val="0"/>
              </a:spcAft>
              <a:buNone/>
              <a:defRPr sz="4000" b="0">
                <a:solidFill>
                  <a:schemeClr val="accent1"/>
                </a:solidFill>
                <a:latin typeface="Chelsea Market"/>
                <a:ea typeface="Chelsea Market"/>
                <a:cs typeface="Chelsea Market"/>
                <a:sym typeface="Chelsea Market"/>
              </a:defRPr>
            </a:lvl6pPr>
            <a:lvl7pPr lvl="6" algn="ctr" rtl="0">
              <a:spcBef>
                <a:spcPts val="0"/>
              </a:spcBef>
              <a:spcAft>
                <a:spcPts val="0"/>
              </a:spcAft>
              <a:buNone/>
              <a:defRPr sz="4000" b="0">
                <a:solidFill>
                  <a:schemeClr val="accent1"/>
                </a:solidFill>
                <a:latin typeface="Chelsea Market"/>
                <a:ea typeface="Chelsea Market"/>
                <a:cs typeface="Chelsea Market"/>
                <a:sym typeface="Chelsea Market"/>
              </a:defRPr>
            </a:lvl7pPr>
            <a:lvl8pPr lvl="7" algn="ctr" rtl="0">
              <a:spcBef>
                <a:spcPts val="0"/>
              </a:spcBef>
              <a:spcAft>
                <a:spcPts val="0"/>
              </a:spcAft>
              <a:buNone/>
              <a:defRPr sz="4000" b="0">
                <a:solidFill>
                  <a:schemeClr val="accent1"/>
                </a:solidFill>
                <a:latin typeface="Chelsea Market"/>
                <a:ea typeface="Chelsea Market"/>
                <a:cs typeface="Chelsea Market"/>
                <a:sym typeface="Chelsea Market"/>
              </a:defRPr>
            </a:lvl8pPr>
            <a:lvl9pPr lvl="8" algn="ctr" rtl="0">
              <a:spcBef>
                <a:spcPts val="0"/>
              </a:spcBef>
              <a:spcAft>
                <a:spcPts val="0"/>
              </a:spcAft>
              <a:buNone/>
              <a:defRPr sz="4000" b="0">
                <a:solidFill>
                  <a:schemeClr val="accent1"/>
                </a:solidFill>
                <a:latin typeface="Chelsea Market"/>
                <a:ea typeface="Chelsea Market"/>
                <a:cs typeface="Chelsea Market"/>
                <a:sym typeface="Chelsea Market"/>
              </a:defRPr>
            </a:lvl9pPr>
          </a:lstStyle>
          <a:p>
            <a:endParaRPr/>
          </a:p>
        </p:txBody>
      </p:sp>
      <p:sp>
        <p:nvSpPr>
          <p:cNvPr id="605" name="Google Shape;605;p25"/>
          <p:cNvSpPr txBox="1">
            <a:spLocks noGrp="1"/>
          </p:cNvSpPr>
          <p:nvPr>
            <p:ph type="body" idx="2"/>
          </p:nvPr>
        </p:nvSpPr>
        <p:spPr>
          <a:xfrm>
            <a:off x="6226000" y="1654800"/>
            <a:ext cx="5006000" cy="4222400"/>
          </a:xfrm>
          <a:prstGeom prst="rect">
            <a:avLst/>
          </a:prstGeom>
        </p:spPr>
        <p:txBody>
          <a:bodyPr spcFirstLastPara="1" anchor="b">
            <a:noAutofit/>
          </a:bodyPr>
          <a:lstStyle>
            <a:lvl1pPr marL="609585" lvl="0" indent="-423323" rtl="0">
              <a:lnSpc>
                <a:spcPct val="100000"/>
              </a:lnSpc>
              <a:spcBef>
                <a:spcPts val="0"/>
              </a:spcBef>
              <a:spcAft>
                <a:spcPts val="0"/>
              </a:spcAft>
              <a:buClr>
                <a:schemeClr val="accent3"/>
              </a:buClr>
              <a:buSzPts val="1400"/>
              <a:buFont typeface="Signika Negative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92783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BBCC1B7-852C-4C0D-8A50-2CED440D556F}"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fld id="{B376B4FD-2B1E-4539-8730-F67E06A7E2C6}" type="datetimeFigureOut">
              <a:rPr lang="en-US"/>
              <a:pPr>
                <a:defRPr/>
              </a:pPr>
              <a:t>1/16/2022</a:t>
            </a:fld>
            <a:endParaRPr lang="en-US"/>
          </a:p>
        </p:txBody>
      </p:sp>
    </p:spTree>
    <p:extLst>
      <p:ext uri="{BB962C8B-B14F-4D97-AF65-F5344CB8AC3E}">
        <p14:creationId xmlns:p14="http://schemas.microsoft.com/office/powerpoint/2010/main" val="629933920"/>
      </p:ext>
    </p:extLst>
  </p:cSld>
  <p:clrMapOvr>
    <a:masterClrMapping/>
  </p:clrMapOvr>
  <p:transition>
    <p:check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672"/>
        <p:cNvGrpSpPr/>
        <p:nvPr/>
      </p:nvGrpSpPr>
      <p:grpSpPr>
        <a:xfrm>
          <a:off x="0" y="0"/>
          <a:ext cx="0" cy="0"/>
          <a:chOff x="0" y="0"/>
          <a:chExt cx="0" cy="0"/>
        </a:xfrm>
      </p:grpSpPr>
      <p:grpSp>
        <p:nvGrpSpPr>
          <p:cNvPr id="4" name="Google Shape;673;p27"/>
          <p:cNvGrpSpPr>
            <a:grpSpLocks/>
          </p:cNvGrpSpPr>
          <p:nvPr/>
        </p:nvGrpSpPr>
        <p:grpSpPr bwMode="auto">
          <a:xfrm rot="243592">
            <a:off x="1457325" y="1138238"/>
            <a:ext cx="9197975" cy="4741862"/>
            <a:chOff x="2016900" y="1269275"/>
            <a:chExt cx="6591250" cy="2916825"/>
          </a:xfrm>
        </p:grpSpPr>
        <p:sp>
          <p:nvSpPr>
            <p:cNvPr id="5" name="Google Shape;674;p27"/>
            <p:cNvSpPr/>
            <p:nvPr/>
          </p:nvSpPr>
          <p:spPr>
            <a:xfrm>
              <a:off x="2027490" y="1277776"/>
              <a:ext cx="6579874" cy="2908037"/>
            </a:xfrm>
            <a:custGeom>
              <a:avLst/>
              <a:gdLst/>
              <a:ahLst/>
              <a:cxnLst/>
              <a:rect l="l" t="t" r="r" b="b"/>
              <a:pathLst>
                <a:path w="263185" h="116324" extrusionOk="0">
                  <a:moveTo>
                    <a:pt x="1" y="0"/>
                  </a:moveTo>
                  <a:lnTo>
                    <a:pt x="1" y="116324"/>
                  </a:lnTo>
                  <a:lnTo>
                    <a:pt x="263184" y="116324"/>
                  </a:lnTo>
                  <a:lnTo>
                    <a:pt x="263184" y="0"/>
                  </a:lnTo>
                  <a:close/>
                </a:path>
              </a:pathLst>
            </a:custGeom>
            <a:solidFill>
              <a:srgbClr val="FFFFFF"/>
            </a:solidFill>
            <a:ln>
              <a:noFill/>
            </a:ln>
            <a:effectLst>
              <a:outerShdw blurRad="100013" dist="19050" dir="5400000" algn="bl" rotWithShape="0">
                <a:srgbClr val="783F04">
                  <a:alpha val="50000"/>
                </a:srgbClr>
              </a:outerShdw>
            </a:effectLst>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675;p27"/>
            <p:cNvSpPr/>
            <p:nvPr/>
          </p:nvSpPr>
          <p:spPr>
            <a:xfrm>
              <a:off x="2016490" y="1729660"/>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676;p27"/>
            <p:cNvSpPr/>
            <p:nvPr/>
          </p:nvSpPr>
          <p:spPr>
            <a:xfrm>
              <a:off x="2016009" y="1875554"/>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677;p27"/>
            <p:cNvSpPr/>
            <p:nvPr/>
          </p:nvSpPr>
          <p:spPr>
            <a:xfrm>
              <a:off x="2016832" y="2161361"/>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678;p27"/>
            <p:cNvSpPr/>
            <p:nvPr/>
          </p:nvSpPr>
          <p:spPr>
            <a:xfrm>
              <a:off x="2016350" y="2307256"/>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679;p27"/>
            <p:cNvSpPr/>
            <p:nvPr/>
          </p:nvSpPr>
          <p:spPr>
            <a:xfrm>
              <a:off x="2016200" y="2595081"/>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680;p27"/>
            <p:cNvSpPr/>
            <p:nvPr/>
          </p:nvSpPr>
          <p:spPr>
            <a:xfrm>
              <a:off x="2016772" y="2739932"/>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681;p27"/>
            <p:cNvSpPr/>
            <p:nvPr/>
          </p:nvSpPr>
          <p:spPr>
            <a:xfrm>
              <a:off x="2016541" y="3026782"/>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682;p27"/>
            <p:cNvSpPr/>
            <p:nvPr/>
          </p:nvSpPr>
          <p:spPr>
            <a:xfrm>
              <a:off x="2015979" y="3171703"/>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683;p27"/>
            <p:cNvSpPr/>
            <p:nvPr/>
          </p:nvSpPr>
          <p:spPr>
            <a:xfrm>
              <a:off x="2015908" y="3460502"/>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684;p27"/>
            <p:cNvSpPr/>
            <p:nvPr/>
          </p:nvSpPr>
          <p:spPr>
            <a:xfrm>
              <a:off x="2016481" y="3605354"/>
              <a:ext cx="6591250" cy="0"/>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685;p27"/>
            <p:cNvSpPr/>
            <p:nvPr/>
          </p:nvSpPr>
          <p:spPr>
            <a:xfrm>
              <a:off x="2016250" y="3892204"/>
              <a:ext cx="6591250" cy="0"/>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686;p27"/>
            <p:cNvSpPr/>
            <p:nvPr/>
          </p:nvSpPr>
          <p:spPr>
            <a:xfrm>
              <a:off x="2016823" y="4037055"/>
              <a:ext cx="6591250" cy="0"/>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687;p27"/>
            <p:cNvSpPr/>
            <p:nvPr/>
          </p:nvSpPr>
          <p:spPr>
            <a:xfrm>
              <a:off x="2891301" y="1268967"/>
              <a:ext cx="0" cy="2916826"/>
            </a:xfrm>
            <a:custGeom>
              <a:avLst/>
              <a:gdLst/>
              <a:ahLst/>
              <a:cxnLst/>
              <a:rect l="l" t="t" r="r" b="b"/>
              <a:pathLst>
                <a:path w="1" h="116673" fill="none" extrusionOk="0">
                  <a:moveTo>
                    <a:pt x="0" y="0"/>
                  </a:moveTo>
                  <a:lnTo>
                    <a:pt x="0" y="116673"/>
                  </a:lnTo>
                </a:path>
              </a:pathLst>
            </a:custGeom>
            <a:solidFill>
              <a:srgbClr val="E72D53"/>
            </a:solidFill>
            <a:ln w="18900" cap="flat" cmpd="sng">
              <a:solidFill>
                <a:srgbClr val="E72D53"/>
              </a:solidFill>
              <a:prstDash val="solid"/>
              <a:miter lim="58162"/>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688" name="Google Shape;688;p27"/>
          <p:cNvSpPr txBox="1">
            <a:spLocks noGrp="1"/>
          </p:cNvSpPr>
          <p:nvPr>
            <p:ph type="title"/>
          </p:nvPr>
        </p:nvSpPr>
        <p:spPr>
          <a:xfrm rot="-261720">
            <a:off x="1544505" y="1265283"/>
            <a:ext cx="3113419" cy="1773899"/>
          </a:xfrm>
          <a:prstGeom prst="rect">
            <a:avLst/>
          </a:prstGeom>
        </p:spPr>
        <p:txBody>
          <a:bodyPr spcFirstLastPara="1" anchor="ctr">
            <a:noAutofit/>
          </a:bodyPr>
          <a:lstStyle>
            <a:lvl1pPr lvl="0" algn="ctr" rtl="0">
              <a:spcBef>
                <a:spcPts val="0"/>
              </a:spcBef>
              <a:spcAft>
                <a:spcPts val="0"/>
              </a:spcAft>
              <a:buSzPts val="3600"/>
              <a:buNone/>
              <a:defRPr sz="6000" b="0">
                <a:solidFill>
                  <a:schemeClr val="accent1"/>
                </a:solidFill>
                <a:latin typeface="Chelsea Market"/>
                <a:ea typeface="Chelsea Market"/>
                <a:cs typeface="Chelsea Market"/>
                <a:sym typeface="Chelsea Marke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9" name="Google Shape;689;p27"/>
          <p:cNvSpPr txBox="1">
            <a:spLocks noGrp="1"/>
          </p:cNvSpPr>
          <p:nvPr>
            <p:ph type="subTitle" idx="1"/>
          </p:nvPr>
        </p:nvSpPr>
        <p:spPr>
          <a:xfrm rot="251627" flipH="1">
            <a:off x="5272733" y="2205222"/>
            <a:ext cx="3834267" cy="2683967"/>
          </a:xfrm>
          <a:prstGeom prst="rect">
            <a:avLst/>
          </a:prstGeom>
        </p:spPr>
        <p:txBody>
          <a:bodyPr spcFirstLastPara="1" anchor="ctr">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889450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0"/>
        <p:cNvGrpSpPr/>
        <p:nvPr/>
      </p:nvGrpSpPr>
      <p:grpSpPr>
        <a:xfrm>
          <a:off x="0" y="0"/>
          <a:ext cx="0" cy="0"/>
          <a:chOff x="0" y="0"/>
          <a:chExt cx="0" cy="0"/>
        </a:xfrm>
      </p:grpSpPr>
    </p:spTree>
    <p:extLst>
      <p:ext uri="{BB962C8B-B14F-4D97-AF65-F5344CB8AC3E}">
        <p14:creationId xmlns:p14="http://schemas.microsoft.com/office/powerpoint/2010/main" val="983475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691"/>
        <p:cNvGrpSpPr/>
        <p:nvPr/>
      </p:nvGrpSpPr>
      <p:grpSpPr>
        <a:xfrm>
          <a:off x="0" y="0"/>
          <a:ext cx="0" cy="0"/>
          <a:chOff x="0" y="0"/>
          <a:chExt cx="0" cy="0"/>
        </a:xfrm>
      </p:grpSpPr>
    </p:spTree>
    <p:extLst>
      <p:ext uri="{BB962C8B-B14F-4D97-AF65-F5344CB8AC3E}">
        <p14:creationId xmlns:p14="http://schemas.microsoft.com/office/powerpoint/2010/main" val="2907752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TEXT 3">
  <p:cSld name="TITLE + TEXT 3">
    <p:bg>
      <p:bgPr>
        <a:blipFill dpi="0" rotWithShape="0">
          <a:blip r:embed="rId2"/>
          <a:srcRect/>
          <a:stretch>
            <a:fillRect/>
          </a:stretch>
        </a:blipFill>
        <a:effectLst/>
      </p:bgPr>
    </p:bg>
    <p:spTree>
      <p:nvGrpSpPr>
        <p:cNvPr id="1" name="Shape 52"/>
        <p:cNvGrpSpPr/>
        <p:nvPr/>
      </p:nvGrpSpPr>
      <p:grpSpPr>
        <a:xfrm>
          <a:off x="0" y="0"/>
          <a:ext cx="0" cy="0"/>
          <a:chOff x="0" y="0"/>
          <a:chExt cx="0" cy="0"/>
        </a:xfrm>
      </p:grpSpPr>
      <p:sp>
        <p:nvSpPr>
          <p:cNvPr id="4" name="Google Shape;53;p11"/>
          <p:cNvSpPr/>
          <p:nvPr/>
        </p:nvSpPr>
        <p:spPr>
          <a:xfrm>
            <a:off x="2609850" y="4606925"/>
            <a:ext cx="6972300" cy="1408113"/>
          </a:xfrm>
          <a:prstGeom prst="rect">
            <a:avLst/>
          </a:prstGeom>
          <a:solidFill>
            <a:srgbClr val="5B72B7"/>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54;p11"/>
          <p:cNvSpPr txBox="1">
            <a:spLocks noGrp="1"/>
          </p:cNvSpPr>
          <p:nvPr>
            <p:ph type="subTitle" idx="1"/>
          </p:nvPr>
        </p:nvSpPr>
        <p:spPr>
          <a:xfrm>
            <a:off x="2919200" y="5067533"/>
            <a:ext cx="6353600" cy="486800"/>
          </a:xfrm>
          <a:prstGeom prst="rect">
            <a:avLst/>
          </a:prstGeom>
        </p:spPr>
        <p:txBody>
          <a:bodyPr spcFirstLastPara="1" anchor="ctr">
            <a:noAutofit/>
          </a:bodyPr>
          <a:lstStyle>
            <a:lvl1pPr lvl="0" algn="ctr" rtl="0">
              <a:lnSpc>
                <a:spcPct val="100000"/>
              </a:lnSpc>
              <a:spcBef>
                <a:spcPts val="0"/>
              </a:spcBef>
              <a:spcAft>
                <a:spcPts val="0"/>
              </a:spcAft>
              <a:buClr>
                <a:srgbClr val="F9E9D9"/>
              </a:buClr>
              <a:buSzPts val="1200"/>
              <a:buNone/>
              <a:defRPr sz="1600">
                <a:solidFill>
                  <a:srgbClr val="F9E9D9"/>
                </a:solidFill>
              </a:defRPr>
            </a:lvl1pPr>
            <a:lvl2pPr lvl="1" algn="ctr" rtl="0">
              <a:lnSpc>
                <a:spcPct val="100000"/>
              </a:lnSpc>
              <a:spcBef>
                <a:spcPts val="0"/>
              </a:spcBef>
              <a:spcAft>
                <a:spcPts val="0"/>
              </a:spcAft>
              <a:buClr>
                <a:srgbClr val="F9E9D9"/>
              </a:buClr>
              <a:buSzPts val="1200"/>
              <a:buNone/>
              <a:defRPr sz="1600">
                <a:solidFill>
                  <a:srgbClr val="F9E9D9"/>
                </a:solidFill>
              </a:defRPr>
            </a:lvl2pPr>
            <a:lvl3pPr lvl="2" algn="ctr" rtl="0">
              <a:lnSpc>
                <a:spcPct val="100000"/>
              </a:lnSpc>
              <a:spcBef>
                <a:spcPts val="0"/>
              </a:spcBef>
              <a:spcAft>
                <a:spcPts val="0"/>
              </a:spcAft>
              <a:buClr>
                <a:srgbClr val="F9E9D9"/>
              </a:buClr>
              <a:buSzPts val="1200"/>
              <a:buNone/>
              <a:defRPr sz="1600">
                <a:solidFill>
                  <a:srgbClr val="F9E9D9"/>
                </a:solidFill>
              </a:defRPr>
            </a:lvl3pPr>
            <a:lvl4pPr lvl="3" algn="ctr" rtl="0">
              <a:lnSpc>
                <a:spcPct val="100000"/>
              </a:lnSpc>
              <a:spcBef>
                <a:spcPts val="0"/>
              </a:spcBef>
              <a:spcAft>
                <a:spcPts val="0"/>
              </a:spcAft>
              <a:buClr>
                <a:srgbClr val="F9E9D9"/>
              </a:buClr>
              <a:buSzPts val="1200"/>
              <a:buNone/>
              <a:defRPr sz="1600">
                <a:solidFill>
                  <a:srgbClr val="F9E9D9"/>
                </a:solidFill>
              </a:defRPr>
            </a:lvl4pPr>
            <a:lvl5pPr lvl="4" algn="ctr" rtl="0">
              <a:lnSpc>
                <a:spcPct val="100000"/>
              </a:lnSpc>
              <a:spcBef>
                <a:spcPts val="0"/>
              </a:spcBef>
              <a:spcAft>
                <a:spcPts val="0"/>
              </a:spcAft>
              <a:buClr>
                <a:srgbClr val="F9E9D9"/>
              </a:buClr>
              <a:buSzPts val="1200"/>
              <a:buNone/>
              <a:defRPr sz="1600">
                <a:solidFill>
                  <a:srgbClr val="F9E9D9"/>
                </a:solidFill>
              </a:defRPr>
            </a:lvl5pPr>
            <a:lvl6pPr lvl="5" algn="ctr" rtl="0">
              <a:lnSpc>
                <a:spcPct val="100000"/>
              </a:lnSpc>
              <a:spcBef>
                <a:spcPts val="0"/>
              </a:spcBef>
              <a:spcAft>
                <a:spcPts val="0"/>
              </a:spcAft>
              <a:buClr>
                <a:srgbClr val="F9E9D9"/>
              </a:buClr>
              <a:buSzPts val="1200"/>
              <a:buNone/>
              <a:defRPr sz="1600">
                <a:solidFill>
                  <a:srgbClr val="F9E9D9"/>
                </a:solidFill>
              </a:defRPr>
            </a:lvl6pPr>
            <a:lvl7pPr lvl="6" algn="ctr" rtl="0">
              <a:lnSpc>
                <a:spcPct val="100000"/>
              </a:lnSpc>
              <a:spcBef>
                <a:spcPts val="0"/>
              </a:spcBef>
              <a:spcAft>
                <a:spcPts val="0"/>
              </a:spcAft>
              <a:buClr>
                <a:srgbClr val="F9E9D9"/>
              </a:buClr>
              <a:buSzPts val="1200"/>
              <a:buNone/>
              <a:defRPr sz="1600">
                <a:solidFill>
                  <a:srgbClr val="F9E9D9"/>
                </a:solidFill>
              </a:defRPr>
            </a:lvl7pPr>
            <a:lvl8pPr lvl="7" algn="ctr" rtl="0">
              <a:lnSpc>
                <a:spcPct val="100000"/>
              </a:lnSpc>
              <a:spcBef>
                <a:spcPts val="0"/>
              </a:spcBef>
              <a:spcAft>
                <a:spcPts val="0"/>
              </a:spcAft>
              <a:buClr>
                <a:srgbClr val="F9E9D9"/>
              </a:buClr>
              <a:buSzPts val="1200"/>
              <a:buNone/>
              <a:defRPr sz="1600">
                <a:solidFill>
                  <a:srgbClr val="F9E9D9"/>
                </a:solidFill>
              </a:defRPr>
            </a:lvl8pPr>
            <a:lvl9pPr lvl="8" algn="ctr" rtl="0">
              <a:lnSpc>
                <a:spcPct val="100000"/>
              </a:lnSpc>
              <a:spcBef>
                <a:spcPts val="0"/>
              </a:spcBef>
              <a:spcAft>
                <a:spcPts val="0"/>
              </a:spcAft>
              <a:buClr>
                <a:srgbClr val="F9E9D9"/>
              </a:buClr>
              <a:buSzPts val="1200"/>
              <a:buNone/>
              <a:defRPr sz="1600">
                <a:solidFill>
                  <a:srgbClr val="F9E9D9"/>
                </a:solidFill>
              </a:defRPr>
            </a:lvl9pPr>
          </a:lstStyle>
          <a:p>
            <a:endParaRPr/>
          </a:p>
        </p:txBody>
      </p:sp>
      <p:sp>
        <p:nvSpPr>
          <p:cNvPr id="55" name="Google Shape;55;p11"/>
          <p:cNvSpPr txBox="1">
            <a:spLocks noGrp="1"/>
          </p:cNvSpPr>
          <p:nvPr>
            <p:ph type="ctrTitle"/>
          </p:nvPr>
        </p:nvSpPr>
        <p:spPr>
          <a:xfrm>
            <a:off x="574633" y="1090000"/>
            <a:ext cx="11042800" cy="770400"/>
          </a:xfrm>
          <a:prstGeom prst="rect">
            <a:avLst/>
          </a:prstGeom>
        </p:spPr>
        <p:txBody>
          <a:bodyPr spcFirstLastPara="1" anchor="b">
            <a:noAutofit/>
          </a:bodyPr>
          <a:lstStyle>
            <a:lvl1pPr lvl="0" algn="ctr" rtl="0">
              <a:spcBef>
                <a:spcPts val="0"/>
              </a:spcBef>
              <a:spcAft>
                <a:spcPts val="0"/>
              </a:spcAft>
              <a:buClr>
                <a:srgbClr val="5B72B7"/>
              </a:buClr>
              <a:buSzPts val="2400"/>
              <a:buNone/>
              <a:defRPr sz="3200">
                <a:solidFill>
                  <a:srgbClr val="5B72B7"/>
                </a:solidFill>
              </a:defRPr>
            </a:lvl1pPr>
            <a:lvl2pPr lvl="1" algn="ctr" rtl="0">
              <a:spcBef>
                <a:spcPts val="0"/>
              </a:spcBef>
              <a:spcAft>
                <a:spcPts val="0"/>
              </a:spcAft>
              <a:buClr>
                <a:srgbClr val="5B72B7"/>
              </a:buClr>
              <a:buSzPts val="1800"/>
              <a:buNone/>
              <a:defRPr sz="2400">
                <a:solidFill>
                  <a:srgbClr val="5B72B7"/>
                </a:solidFill>
              </a:defRPr>
            </a:lvl2pPr>
            <a:lvl3pPr lvl="2" algn="ctr" rtl="0">
              <a:spcBef>
                <a:spcPts val="0"/>
              </a:spcBef>
              <a:spcAft>
                <a:spcPts val="0"/>
              </a:spcAft>
              <a:buClr>
                <a:srgbClr val="5B72B7"/>
              </a:buClr>
              <a:buSzPts val="1800"/>
              <a:buNone/>
              <a:defRPr sz="2400">
                <a:solidFill>
                  <a:srgbClr val="5B72B7"/>
                </a:solidFill>
              </a:defRPr>
            </a:lvl3pPr>
            <a:lvl4pPr lvl="3" algn="ctr" rtl="0">
              <a:spcBef>
                <a:spcPts val="0"/>
              </a:spcBef>
              <a:spcAft>
                <a:spcPts val="0"/>
              </a:spcAft>
              <a:buClr>
                <a:srgbClr val="5B72B7"/>
              </a:buClr>
              <a:buSzPts val="1800"/>
              <a:buNone/>
              <a:defRPr sz="2400">
                <a:solidFill>
                  <a:srgbClr val="5B72B7"/>
                </a:solidFill>
              </a:defRPr>
            </a:lvl4pPr>
            <a:lvl5pPr lvl="4" algn="ctr" rtl="0">
              <a:spcBef>
                <a:spcPts val="0"/>
              </a:spcBef>
              <a:spcAft>
                <a:spcPts val="0"/>
              </a:spcAft>
              <a:buClr>
                <a:srgbClr val="5B72B7"/>
              </a:buClr>
              <a:buSzPts val="1800"/>
              <a:buNone/>
              <a:defRPr sz="2400">
                <a:solidFill>
                  <a:srgbClr val="5B72B7"/>
                </a:solidFill>
              </a:defRPr>
            </a:lvl5pPr>
            <a:lvl6pPr lvl="5" algn="ctr" rtl="0">
              <a:spcBef>
                <a:spcPts val="0"/>
              </a:spcBef>
              <a:spcAft>
                <a:spcPts val="0"/>
              </a:spcAft>
              <a:buClr>
                <a:srgbClr val="5B72B7"/>
              </a:buClr>
              <a:buSzPts val="1800"/>
              <a:buNone/>
              <a:defRPr sz="2400">
                <a:solidFill>
                  <a:srgbClr val="5B72B7"/>
                </a:solidFill>
              </a:defRPr>
            </a:lvl6pPr>
            <a:lvl7pPr lvl="6" algn="ctr" rtl="0">
              <a:spcBef>
                <a:spcPts val="0"/>
              </a:spcBef>
              <a:spcAft>
                <a:spcPts val="0"/>
              </a:spcAft>
              <a:buClr>
                <a:srgbClr val="5B72B7"/>
              </a:buClr>
              <a:buSzPts val="1800"/>
              <a:buNone/>
              <a:defRPr sz="2400">
                <a:solidFill>
                  <a:srgbClr val="5B72B7"/>
                </a:solidFill>
              </a:defRPr>
            </a:lvl7pPr>
            <a:lvl8pPr lvl="7" algn="ctr" rtl="0">
              <a:spcBef>
                <a:spcPts val="0"/>
              </a:spcBef>
              <a:spcAft>
                <a:spcPts val="0"/>
              </a:spcAft>
              <a:buClr>
                <a:srgbClr val="5B72B7"/>
              </a:buClr>
              <a:buSzPts val="1800"/>
              <a:buNone/>
              <a:defRPr sz="2400">
                <a:solidFill>
                  <a:srgbClr val="5B72B7"/>
                </a:solidFill>
              </a:defRPr>
            </a:lvl8pPr>
            <a:lvl9pPr lvl="8" algn="ctr" rtl="0">
              <a:spcBef>
                <a:spcPts val="0"/>
              </a:spcBef>
              <a:spcAft>
                <a:spcPts val="0"/>
              </a:spcAft>
              <a:buClr>
                <a:srgbClr val="5B72B7"/>
              </a:buClr>
              <a:buSzPts val="1800"/>
              <a:buNone/>
              <a:defRPr sz="2400">
                <a:solidFill>
                  <a:srgbClr val="5B72B7"/>
                </a:solidFill>
              </a:defRPr>
            </a:lvl9pPr>
          </a:lstStyle>
          <a:p>
            <a:endParaRPr/>
          </a:p>
        </p:txBody>
      </p:sp>
    </p:spTree>
    <p:extLst>
      <p:ext uri="{BB962C8B-B14F-4D97-AF65-F5344CB8AC3E}">
        <p14:creationId xmlns:p14="http://schemas.microsoft.com/office/powerpoint/2010/main" val="376960562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70214069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DESIGN">
  <p:cSld name="TITLE + DESIGN">
    <p:bg>
      <p:bgPr>
        <a:blipFill dpi="0" rotWithShape="0">
          <a:blip r:embed="rId2"/>
          <a:srcRect/>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ctrTitle"/>
          </p:nvPr>
        </p:nvSpPr>
        <p:spPr>
          <a:xfrm>
            <a:off x="574633" y="1090000"/>
            <a:ext cx="11042800" cy="770400"/>
          </a:xfrm>
          <a:prstGeom prst="rect">
            <a:avLst/>
          </a:prstGeom>
        </p:spPr>
        <p:txBody>
          <a:bodyPr spcFirstLastPara="1" anchor="b">
            <a:noAutofit/>
          </a:bodyPr>
          <a:lstStyle>
            <a:lvl1pPr lvl="0" algn="ctr" rtl="0">
              <a:spcBef>
                <a:spcPts val="0"/>
              </a:spcBef>
              <a:spcAft>
                <a:spcPts val="0"/>
              </a:spcAft>
              <a:buSzPts val="24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4688229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dpi="0" rotWithShape="0">
          <a:blip r:embed="rId2"/>
          <a:srcRect/>
          <a:stretch>
            <a:fillRect/>
          </a:stretch>
        </a:blip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subTitle" idx="1"/>
          </p:nvPr>
        </p:nvSpPr>
        <p:spPr>
          <a:xfrm>
            <a:off x="6533100" y="3307267"/>
            <a:ext cx="3679200" cy="7704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51" name="Google Shape;51;p10"/>
          <p:cNvSpPr txBox="1">
            <a:spLocks noGrp="1"/>
          </p:cNvSpPr>
          <p:nvPr>
            <p:ph type="ctrTitle"/>
          </p:nvPr>
        </p:nvSpPr>
        <p:spPr>
          <a:xfrm>
            <a:off x="574633" y="1090000"/>
            <a:ext cx="11042800" cy="770400"/>
          </a:xfrm>
          <a:prstGeom prst="rect">
            <a:avLst/>
          </a:prstGeom>
        </p:spPr>
        <p:txBody>
          <a:bodyPr spcFirstLastPara="1" anchor="b">
            <a:noAutofit/>
          </a:bodyPr>
          <a:lstStyle>
            <a:lvl1pPr lvl="0" algn="ctr" rtl="0">
              <a:spcBef>
                <a:spcPts val="0"/>
              </a:spcBef>
              <a:spcAft>
                <a:spcPts val="0"/>
              </a:spcAft>
              <a:buSzPts val="24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6240982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DESIGN 1">
  <p:cSld name="TITLE DESIGN 1">
    <p:bg>
      <p:bgPr>
        <a:blipFill dpi="0" rotWithShape="0">
          <a:blip r:embed="rId2"/>
          <a:srcRect/>
          <a:stretch>
            <a:fillRect/>
          </a:stretch>
        </a:blip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574633" y="1090000"/>
            <a:ext cx="11042800" cy="770400"/>
          </a:xfrm>
          <a:prstGeom prst="rect">
            <a:avLst/>
          </a:prstGeom>
        </p:spPr>
        <p:txBody>
          <a:bodyPr spcFirstLastPara="1" anchor="b">
            <a:noAutofit/>
          </a:bodyPr>
          <a:lstStyle>
            <a:lvl1pPr lvl="0" algn="ctr" rtl="0">
              <a:spcBef>
                <a:spcPts val="0"/>
              </a:spcBef>
              <a:spcAft>
                <a:spcPts val="0"/>
              </a:spcAft>
              <a:buSzPts val="24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781283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67" indent="0" algn="ctr">
              <a:buNone/>
              <a:defRPr sz="2000"/>
            </a:lvl2pPr>
            <a:lvl3pPr marL="914336" indent="0" algn="ctr">
              <a:buNone/>
              <a:defRPr sz="1800"/>
            </a:lvl3pPr>
            <a:lvl4pPr marL="1371503" indent="0" algn="ctr">
              <a:buNone/>
              <a:defRPr sz="1600"/>
            </a:lvl4pPr>
            <a:lvl5pPr marL="1828672"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760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67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5D6D1FB-B9CC-45F4-8EDC-A395B061DA73}"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fld id="{7BFB5E0D-7FDD-41AE-93BD-C509638BB198}" type="datetimeFigureOut">
              <a:rPr lang="en-US"/>
              <a:pPr>
                <a:defRPr/>
              </a:pPr>
              <a:t>1/16/2022</a:t>
            </a:fld>
            <a:endParaRPr lang="en-US"/>
          </a:p>
        </p:txBody>
      </p:sp>
    </p:spTree>
    <p:extLst>
      <p:ext uri="{BB962C8B-B14F-4D97-AF65-F5344CB8AC3E}">
        <p14:creationId xmlns:p14="http://schemas.microsoft.com/office/powerpoint/2010/main" val="409769509"/>
      </p:ext>
    </p:extLst>
  </p:cSld>
  <p:clrMapOvr>
    <a:masterClrMapping/>
  </p:clrMapOvr>
  <p:transition>
    <p:check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6" indent="0">
              <a:buNone/>
              <a:defRPr sz="1800">
                <a:solidFill>
                  <a:schemeClr val="tx1">
                    <a:tint val="75000"/>
                  </a:schemeClr>
                </a:solidFill>
              </a:defRPr>
            </a:lvl3pPr>
            <a:lvl4pPr marL="1371503" indent="0">
              <a:buNone/>
              <a:defRPr sz="1600">
                <a:solidFill>
                  <a:schemeClr val="tx1">
                    <a:tint val="75000"/>
                  </a:schemeClr>
                </a:solidFill>
              </a:defRPr>
            </a:lvl4pPr>
            <a:lvl5pPr marL="1828672"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82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290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606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970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215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322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489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501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7403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67" indent="0" algn="ctr">
              <a:buNone/>
              <a:defRPr sz="2000"/>
            </a:lvl2pPr>
            <a:lvl3pPr marL="914336" indent="0" algn="ctr">
              <a:buNone/>
              <a:defRPr sz="1800"/>
            </a:lvl3pPr>
            <a:lvl4pPr marL="1371503" indent="0" algn="ctr">
              <a:buNone/>
              <a:defRPr sz="1600"/>
            </a:lvl4pPr>
            <a:lvl5pPr marL="1828672"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36943912-4494-418B-A675-3388A4972461}" type="datetimeFigureOut">
              <a:rPr lang="en-US"/>
              <a:pPr>
                <a:defRPr/>
              </a:pPr>
              <a:t>1/16/2022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F0391F4F-8AB1-4AB2-B86F-B4FFFA928646}" type="slidenum">
              <a:rPr lang="en-US"/>
              <a:pPr>
                <a:defRPr/>
              </a:pPr>
              <a:t>‹#›</a:t>
            </a:fld>
            <a:endParaRPr lang="en-US"/>
          </a:p>
        </p:txBody>
      </p:sp>
    </p:spTree>
    <p:extLst>
      <p:ext uri="{BB962C8B-B14F-4D97-AF65-F5344CB8AC3E}">
        <p14:creationId xmlns:p14="http://schemas.microsoft.com/office/powerpoint/2010/main" val="262164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38B6C00-A498-45E6-B3CA-D0B050E18048}"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fld id="{CAD67180-0D01-4F07-89A1-322969F04CBD}" type="datetimeFigureOut">
              <a:rPr lang="en-US"/>
              <a:pPr>
                <a:defRPr/>
              </a:pPr>
              <a:t>1/16/2022</a:t>
            </a:fld>
            <a:endParaRPr lang="en-US"/>
          </a:p>
        </p:txBody>
      </p:sp>
    </p:spTree>
    <p:extLst>
      <p:ext uri="{BB962C8B-B14F-4D97-AF65-F5344CB8AC3E}">
        <p14:creationId xmlns:p14="http://schemas.microsoft.com/office/powerpoint/2010/main" val="2121318832"/>
      </p:ext>
    </p:extLst>
  </p:cSld>
  <p:clrMapOvr>
    <a:masterClrMapping/>
  </p:clrMapOvr>
  <p:transition>
    <p:check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FCDC7D94-8909-45A9-8F12-BF54DB5A0E7B}" type="datetimeFigureOut">
              <a:rPr lang="en-US"/>
              <a:pPr>
                <a:defRPr/>
              </a:pPr>
              <a:t>1/16/2022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F6BE99D6-1D54-4307-99C7-3A0E7C2587C2}" type="slidenum">
              <a:rPr lang="en-US"/>
              <a:pPr>
                <a:defRPr/>
              </a:pPr>
              <a:t>‹#›</a:t>
            </a:fld>
            <a:endParaRPr lang="en-US"/>
          </a:p>
        </p:txBody>
      </p:sp>
    </p:spTree>
    <p:extLst>
      <p:ext uri="{BB962C8B-B14F-4D97-AF65-F5344CB8AC3E}">
        <p14:creationId xmlns:p14="http://schemas.microsoft.com/office/powerpoint/2010/main" val="35024530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6" indent="0">
              <a:buNone/>
              <a:defRPr sz="1800">
                <a:solidFill>
                  <a:schemeClr val="tx1">
                    <a:tint val="75000"/>
                  </a:schemeClr>
                </a:solidFill>
              </a:defRPr>
            </a:lvl3pPr>
            <a:lvl4pPr marL="1371503" indent="0">
              <a:buNone/>
              <a:defRPr sz="1600">
                <a:solidFill>
                  <a:schemeClr val="tx1">
                    <a:tint val="75000"/>
                  </a:schemeClr>
                </a:solidFill>
              </a:defRPr>
            </a:lvl4pPr>
            <a:lvl5pPr marL="1828672"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1454DC41-5328-4B0D-BF8A-A0BDBFE6FB2D}" type="datetimeFigureOut">
              <a:rPr lang="en-US"/>
              <a:pPr>
                <a:defRPr/>
              </a:pPr>
              <a:t>1/16/2022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041152E1-60BF-4ECB-9176-10A53B0CFB56}" type="slidenum">
              <a:rPr lang="en-US"/>
              <a:pPr>
                <a:defRPr/>
              </a:pPr>
              <a:t>‹#›</a:t>
            </a:fld>
            <a:endParaRPr lang="en-US"/>
          </a:p>
        </p:txBody>
      </p:sp>
    </p:spTree>
    <p:extLst>
      <p:ext uri="{BB962C8B-B14F-4D97-AF65-F5344CB8AC3E}">
        <p14:creationId xmlns:p14="http://schemas.microsoft.com/office/powerpoint/2010/main" val="3811144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2AF46FFB-1119-4960-8903-E6002B0E2D72}" type="datetimeFigureOut">
              <a:rPr lang="en-US"/>
              <a:pPr>
                <a:defRPr/>
              </a:pPr>
              <a:t>1/16/2022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7A795445-96E7-48A4-BFF4-5AF47AA5A856}" type="slidenum">
              <a:rPr lang="en-US"/>
              <a:pPr>
                <a:defRPr/>
              </a:pPr>
              <a:t>‹#›</a:t>
            </a:fld>
            <a:endParaRPr lang="en-US"/>
          </a:p>
        </p:txBody>
      </p:sp>
    </p:spTree>
    <p:extLst>
      <p:ext uri="{BB962C8B-B14F-4D97-AF65-F5344CB8AC3E}">
        <p14:creationId xmlns:p14="http://schemas.microsoft.com/office/powerpoint/2010/main" val="3045176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0F59E5A2-FBD0-4213-A87D-860AEFCA3137}" type="datetimeFigureOut">
              <a:rPr lang="en-US"/>
              <a:pPr>
                <a:defRPr/>
              </a:pPr>
              <a:t>1/16/2022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B1B67072-F39A-4D4A-8EDA-F71316D285CE}" type="slidenum">
              <a:rPr lang="en-US"/>
              <a:pPr>
                <a:defRPr/>
              </a:pPr>
              <a:t>‹#›</a:t>
            </a:fld>
            <a:endParaRPr lang="en-US"/>
          </a:p>
        </p:txBody>
      </p:sp>
    </p:spTree>
    <p:extLst>
      <p:ext uri="{BB962C8B-B14F-4D97-AF65-F5344CB8AC3E}">
        <p14:creationId xmlns:p14="http://schemas.microsoft.com/office/powerpoint/2010/main" val="2718971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06B63690-F8AD-41AB-BC4B-268FD4C1317E}" type="datetimeFigureOut">
              <a:rPr lang="en-US"/>
              <a:pPr>
                <a:defRPr/>
              </a:pPr>
              <a:t>1/16/2022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0E39CFC0-2347-466B-9931-6CDF3570CA7E}" type="slidenum">
              <a:rPr lang="en-US"/>
              <a:pPr>
                <a:defRPr/>
              </a:pPr>
              <a:t>‹#›</a:t>
            </a:fld>
            <a:endParaRPr lang="en-US"/>
          </a:p>
        </p:txBody>
      </p:sp>
    </p:spTree>
    <p:extLst>
      <p:ext uri="{BB962C8B-B14F-4D97-AF65-F5344CB8AC3E}">
        <p14:creationId xmlns:p14="http://schemas.microsoft.com/office/powerpoint/2010/main" val="9234446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E3EE5444-CAF5-4475-95F6-BA4D288FA342}" type="datetimeFigureOut">
              <a:rPr lang="en-US"/>
              <a:pPr>
                <a:defRPr/>
              </a:pPr>
              <a:t>1/16/2022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0EF1AC41-DFF5-43FF-AD45-6DCC41F9D901}" type="slidenum">
              <a:rPr lang="en-US"/>
              <a:pPr>
                <a:defRPr/>
              </a:pPr>
              <a:t>‹#›</a:t>
            </a:fld>
            <a:endParaRPr lang="en-US"/>
          </a:p>
        </p:txBody>
      </p:sp>
    </p:spTree>
    <p:extLst>
      <p:ext uri="{BB962C8B-B14F-4D97-AF65-F5344CB8AC3E}">
        <p14:creationId xmlns:p14="http://schemas.microsoft.com/office/powerpoint/2010/main" val="167595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67043126-25AA-4B18-840A-B5516049991E}" type="datetimeFigureOut">
              <a:rPr lang="en-US"/>
              <a:pPr>
                <a:defRPr/>
              </a:pPr>
              <a:t>1/16/2022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5DEAB4D3-0EC0-4A21-832A-D65C72E84585}" type="slidenum">
              <a:rPr lang="en-US"/>
              <a:pPr>
                <a:defRPr/>
              </a:pPr>
              <a:t>‹#›</a:t>
            </a:fld>
            <a:endParaRPr lang="en-US"/>
          </a:p>
        </p:txBody>
      </p:sp>
    </p:spTree>
    <p:extLst>
      <p:ext uri="{BB962C8B-B14F-4D97-AF65-F5344CB8AC3E}">
        <p14:creationId xmlns:p14="http://schemas.microsoft.com/office/powerpoint/2010/main" val="270928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199"/>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pPr lvl="0"/>
            <a:endParaRPr lang="en-US" noProof="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EAB36F71-8688-47A7-B247-813F45E94365}" type="datetimeFigureOut">
              <a:rPr lang="en-US"/>
              <a:pPr>
                <a:defRPr/>
              </a:pPr>
              <a:t>1/16/2022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CA54536F-EACA-4FFD-B748-531E5C288E02}" type="slidenum">
              <a:rPr lang="en-US"/>
              <a:pPr>
                <a:defRPr/>
              </a:pPr>
              <a:t>‹#›</a:t>
            </a:fld>
            <a:endParaRPr lang="en-US"/>
          </a:p>
        </p:txBody>
      </p:sp>
    </p:spTree>
    <p:extLst>
      <p:ext uri="{BB962C8B-B14F-4D97-AF65-F5344CB8AC3E}">
        <p14:creationId xmlns:p14="http://schemas.microsoft.com/office/powerpoint/2010/main" val="1648690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3AD4B110-C4E5-44B3-94C6-D3862BAF5417}" type="datetimeFigureOut">
              <a:rPr lang="en-US"/>
              <a:pPr>
                <a:defRPr/>
              </a:pPr>
              <a:t>1/16/2022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26D49EB2-FD2E-42DF-A32E-4AA410101E93}" type="slidenum">
              <a:rPr lang="en-US"/>
              <a:pPr>
                <a:defRPr/>
              </a:pPr>
              <a:t>‹#›</a:t>
            </a:fld>
            <a:endParaRPr lang="en-US"/>
          </a:p>
        </p:txBody>
      </p:sp>
    </p:spTree>
    <p:extLst>
      <p:ext uri="{BB962C8B-B14F-4D97-AF65-F5344CB8AC3E}">
        <p14:creationId xmlns:p14="http://schemas.microsoft.com/office/powerpoint/2010/main" val="1422900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732A1F50-28AA-47EC-AA42-33C91DD80467}" type="datetimeFigureOut">
              <a:rPr lang="en-US"/>
              <a:pPr>
                <a:defRPr/>
              </a:pPr>
              <a:t>1/16/2022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defRPr>
            </a:lvl1pPr>
          </a:lstStyle>
          <a:p>
            <a:pPr>
              <a:defRPr/>
            </a:pPr>
            <a:fld id="{B98C24BB-68D6-4982-8984-2B3AB1ECEAB3}" type="slidenum">
              <a:rPr lang="en-US"/>
              <a:pPr>
                <a:defRPr/>
              </a:pPr>
              <a:t>‹#›</a:t>
            </a:fld>
            <a:endParaRPr lang="en-US"/>
          </a:p>
        </p:txBody>
      </p:sp>
    </p:spTree>
    <p:extLst>
      <p:ext uri="{BB962C8B-B14F-4D97-AF65-F5344CB8AC3E}">
        <p14:creationId xmlns:p14="http://schemas.microsoft.com/office/powerpoint/2010/main" val="200845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E1FD9B-4AAE-4466-B6B0-2E5704F990A4}"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8557AD3A-A9BA-4E3D-8D07-86AEF23679BB}" type="datetimeFigureOut">
              <a:rPr lang="en-US"/>
              <a:pPr>
                <a:defRPr/>
              </a:pPr>
              <a:t>1/16/2022</a:t>
            </a:fld>
            <a:endParaRPr lang="en-US"/>
          </a:p>
        </p:txBody>
      </p:sp>
    </p:spTree>
    <p:extLst>
      <p:ext uri="{BB962C8B-B14F-4D97-AF65-F5344CB8AC3E}">
        <p14:creationId xmlns:p14="http://schemas.microsoft.com/office/powerpoint/2010/main" val="3357016619"/>
      </p:ext>
    </p:extLst>
  </p:cSld>
  <p:clrMapOvr>
    <a:masterClrMapping/>
  </p:clrMapOvr>
  <p:transition>
    <p:check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4F6EB-AB36-46C0-93C3-81012A3E45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5844249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BF5B2-AA53-49CB-8D01-FB749DAAD7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55384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0E591-D6B6-45A0-901F-7DDB7CC841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622072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18632-711D-4B00-A7DD-3C924CC11A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772561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097903-147E-4F4C-8B07-3F9DE79054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3545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A1112F-281B-461B-ACBC-253AC9F47E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486265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199481-C6DD-4C8B-B2C5-5B1579CBBF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995926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2BD27C-C048-4B81-AE11-B1A0878FBF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362462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814A33-9D9D-4EDA-BD2D-B35153544C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846472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4E449B-780D-40F2-868C-7A60A7275D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23858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5EE373E-BD42-4FAA-845F-AFD70D621E86}"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158DED80-3875-49FF-A4C8-5D27605FF167}" type="datetimeFigureOut">
              <a:rPr lang="en-US"/>
              <a:pPr>
                <a:defRPr/>
              </a:pPr>
              <a:t>1/16/2022</a:t>
            </a:fld>
            <a:endParaRPr lang="en-US"/>
          </a:p>
        </p:txBody>
      </p:sp>
    </p:spTree>
    <p:extLst>
      <p:ext uri="{BB962C8B-B14F-4D97-AF65-F5344CB8AC3E}">
        <p14:creationId xmlns:p14="http://schemas.microsoft.com/office/powerpoint/2010/main" val="2370232109"/>
      </p:ext>
    </p:extLst>
  </p:cSld>
  <p:clrMapOvr>
    <a:masterClrMapping/>
  </p:clrMapOvr>
  <p:transition>
    <p:check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913BEC-1541-48DC-A30E-7FE7977DD9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132713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3EFB03-BB39-4DB6-802A-3E922C42BB1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06859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73088B20-5130-46E0-B9C1-E44992205422}"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48227-C580-4913-9ACD-80892C9D5F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945660703"/>
      </p:ext>
    </p:extLst>
  </p:cSld>
  <p:clrMapOvr>
    <a:masterClrMapping/>
  </p:clrMapOvr>
  <p:transition>
    <p:checke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fld id="{256B3340-4B06-4E90-A173-5462EF5F6CE4}"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981E6-78EE-41DA-ADAB-4F8953BCD0C1}"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651992141"/>
      </p:ext>
    </p:extLst>
  </p:cSld>
  <p:clrMapOvr>
    <a:masterClrMapping/>
  </p:clrMapOvr>
  <p:transition>
    <p:check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8B5756A-AC18-4D1A-A453-FCF861D16D6C}" type="datetimeFigureOut">
              <a:rPr lang="en-US" altLang="vi-VN">
                <a:solidFill>
                  <a:srgbClr val="000000"/>
                </a:solidFill>
              </a:rPr>
              <a:pPr>
                <a:defRPr/>
              </a:pPr>
              <a:t>1/16/2022</a:t>
            </a:fld>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7B398-860B-4431-9506-E8F53B3586B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1862619"/>
      </p:ext>
    </p:extLst>
  </p:cSld>
  <p:clrMapOvr>
    <a:masterClrMapping/>
  </p:clrMapOvr>
  <p:transition>
    <p:check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fld id="{7E6F8C17-51A2-4FB2-8F73-63651460A929}"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359A1-C436-40DF-B952-4223078DD60E}"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918688811"/>
      </p:ext>
    </p:extLst>
  </p:cSld>
  <p:clrMapOvr>
    <a:masterClrMapping/>
  </p:clrMapOvr>
  <p:transition>
    <p:check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fld id="{ECB1E33A-8BEE-473E-9D96-C943589B090F}" type="datetimeFigureOut">
              <a:rPr lang="en-US" altLang="vi-VN">
                <a:solidFill>
                  <a:srgbClr val="000000"/>
                </a:solidFill>
              </a:rPr>
              <a:pPr>
                <a:defRPr/>
              </a:pPr>
              <a:t>1/16/2022</a:t>
            </a:fld>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B7B52A-9D0F-4094-A38B-E2F6B415F3BA}"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719603312"/>
      </p:ext>
    </p:extLst>
  </p:cSld>
  <p:clrMapOvr>
    <a:masterClrMapping/>
  </p:clrMapOvr>
  <p:transition>
    <p:check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17E54F02-BCFB-4211-BD91-B4E81216BDBB}" type="datetimeFigureOut">
              <a:rPr lang="en-US" altLang="vi-VN">
                <a:solidFill>
                  <a:srgbClr val="000000"/>
                </a:solidFill>
              </a:rPr>
              <a:pPr>
                <a:defRPr/>
              </a:pPr>
              <a:t>1/16/2022</a:t>
            </a:fld>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1A6F0B-DB77-4CB3-92F6-D18C2C47C43D}"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510435884"/>
      </p:ext>
    </p:extLst>
  </p:cSld>
  <p:clrMapOvr>
    <a:masterClrMapping/>
  </p:clrMapOvr>
  <p:transition>
    <p:check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0B7AE6-DE67-4A6E-A686-DB6AE07D7C27}" type="datetimeFigureOut">
              <a:rPr lang="en-US" altLang="vi-VN">
                <a:solidFill>
                  <a:srgbClr val="000000"/>
                </a:solidFill>
              </a:rPr>
              <a:pPr>
                <a:defRPr/>
              </a:pPr>
              <a:t>1/16/2022</a:t>
            </a:fld>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56AB46-BFF5-429C-8030-FE4C112534E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3597915226"/>
      </p:ext>
    </p:extLst>
  </p:cSld>
  <p:clrMapOvr>
    <a:masterClrMapping/>
  </p:clrMapOvr>
  <p:transition>
    <p:checke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857B62-7836-4167-ABAE-FF6F18DF6EDD}" type="datetimeFigureOut">
              <a:rPr lang="en-US" altLang="vi-VN">
                <a:solidFill>
                  <a:srgbClr val="000000"/>
                </a:solidFill>
              </a:rPr>
              <a:pPr>
                <a:defRPr/>
              </a:pPr>
              <a:t>1/16/2022</a:t>
            </a:fld>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ABCFA-24ED-4E75-B726-6CFC1BC6F6B5}"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309007310"/>
      </p:ext>
    </p:extLst>
  </p:cSld>
  <p:clrMapOvr>
    <a:masterClrMapping/>
  </p:clrMapOvr>
  <p:transition>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1.jpe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5.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6.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4819" name="Rectangle 3"/>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anose="020B0A04020102020204" pitchFamily="34" charset="0"/>
              </a:defRPr>
            </a:lvl1pPr>
          </a:lstStyle>
          <a:p>
            <a:pPr>
              <a:defRPr/>
            </a:pPr>
            <a:fld id="{50A209E6-BB30-4029-9906-24B3D8DFB526}" type="slidenum">
              <a:rPr lang="en-US"/>
              <a:pPr>
                <a:defRPr/>
              </a:pPr>
              <a:t>‹#›</a:t>
            </a:fld>
            <a:endParaRPr lang="en-US"/>
          </a:p>
        </p:txBody>
      </p:sp>
      <p:grpSp>
        <p:nvGrpSpPr>
          <p:cNvPr id="1028" name="Group 4"/>
          <p:cNvGrpSpPr>
            <a:grpSpLocks/>
          </p:cNvGrpSpPr>
          <p:nvPr/>
        </p:nvGrpSpPr>
        <p:grpSpPr bwMode="auto">
          <a:xfrm>
            <a:off x="0" y="0"/>
            <a:ext cx="12192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sz="2400">
                <a:latin typeface="Times New Roman" panose="02020603050405020304"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sz="2400">
                <a:latin typeface="Times New Roman" panose="02020603050405020304"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solidFill>
                  <a:schemeClr val="accent2"/>
                </a:solidFill>
              </a:endParaRPr>
            </a:p>
          </p:txBody>
        </p:sp>
      </p:grpSp>
      <p:sp>
        <p:nvSpPr>
          <p:cNvPr id="1029" name="Rectangle 14"/>
          <p:cNvSpPr>
            <a:spLocks noGrp="1" noChangeArrowheads="1"/>
          </p:cNvSpPr>
          <p:nvPr>
            <p:ph type="title"/>
          </p:nvPr>
        </p:nvSpPr>
        <p:spPr bwMode="auto">
          <a:xfrm>
            <a:off x="609600" y="457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15"/>
          <p:cNvSpPr>
            <a:spLocks noGrp="1" noChangeArrowheads="1"/>
          </p:cNvSpPr>
          <p:nvPr>
            <p:ph type="body" idx="1"/>
          </p:nvPr>
        </p:nvSpPr>
        <p:spPr bwMode="auto">
          <a:xfrm>
            <a:off x="609600" y="1981200"/>
            <a:ext cx="10972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32" name="Rectangle 16"/>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E7C2432C-B20C-4216-A480-264369C5B409}" type="datetimeFigureOut">
              <a:rPr lang="en-US"/>
              <a:pPr>
                <a:defRPr/>
              </a:pPr>
              <a:t>1/16/2022</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checker/>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120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882B1C-17BA-454A-A975-11ED7471B590}" type="datetimeFigureOut">
              <a:rPr lang="en-US" altLang="vi-VN">
                <a:solidFill>
                  <a:srgbClr val="000000"/>
                </a:solidFill>
              </a:rPr>
              <a:pPr>
                <a:defRPr/>
              </a:pPr>
              <a:t>1/16/2022</a:t>
            </a:fld>
            <a:endParaRPr lang="en-US" altLang="vi-VN">
              <a:solidFill>
                <a:srgbClr val="000000"/>
              </a:solidFill>
            </a:endParaRPr>
          </a:p>
        </p:txBody>
      </p:sp>
      <p:sp>
        <p:nvSpPr>
          <p:cNvPr id="5120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solidFill>
                <a:srgbClr val="000000"/>
              </a:solidFill>
            </a:endParaRPr>
          </a:p>
        </p:txBody>
      </p:sp>
      <p:sp>
        <p:nvSpPr>
          <p:cNvPr id="5120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0AE5C0C4-77F1-4390-93B8-6BE85D4EEAE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2234431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ransition>
    <p:checker/>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120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882B1C-17BA-454A-A975-11ED7471B590}" type="datetimeFigureOut">
              <a:rPr lang="en-US" altLang="vi-VN">
                <a:solidFill>
                  <a:srgbClr val="000000"/>
                </a:solidFill>
              </a:rPr>
              <a:pPr>
                <a:defRPr/>
              </a:pPr>
              <a:t>1/16/2022</a:t>
            </a:fld>
            <a:endParaRPr lang="en-US" altLang="vi-VN">
              <a:solidFill>
                <a:srgbClr val="000000"/>
              </a:solidFill>
            </a:endParaRPr>
          </a:p>
        </p:txBody>
      </p:sp>
      <p:sp>
        <p:nvSpPr>
          <p:cNvPr id="5120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solidFill>
                <a:srgbClr val="000000"/>
              </a:solidFill>
            </a:endParaRPr>
          </a:p>
        </p:txBody>
      </p:sp>
      <p:sp>
        <p:nvSpPr>
          <p:cNvPr id="5120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0AE5C0C4-77F1-4390-93B8-6BE85D4EEAE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110532350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ransition>
    <p:checker/>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120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882B1C-17BA-454A-A975-11ED7471B590}" type="datetimeFigureOut">
              <a:rPr lang="en-US" altLang="vi-VN">
                <a:solidFill>
                  <a:srgbClr val="000000"/>
                </a:solidFill>
              </a:rPr>
              <a:pPr>
                <a:defRPr/>
              </a:pPr>
              <a:t>1/16/2022</a:t>
            </a:fld>
            <a:endParaRPr lang="en-US" altLang="vi-VN">
              <a:solidFill>
                <a:srgbClr val="000000"/>
              </a:solidFill>
            </a:endParaRPr>
          </a:p>
        </p:txBody>
      </p:sp>
      <p:sp>
        <p:nvSpPr>
          <p:cNvPr id="5120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solidFill>
                <a:srgbClr val="000000"/>
              </a:solidFill>
            </a:endParaRPr>
          </a:p>
        </p:txBody>
      </p:sp>
      <p:sp>
        <p:nvSpPr>
          <p:cNvPr id="5120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0AE5C0C4-77F1-4390-93B8-6BE85D4EEAE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278134709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ransition>
    <p:checker/>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A373EB63-945B-43EF-BC43-DFC72FC76E8A}" type="datetimeFigureOut">
              <a:rPr lang="zh-CN" altLang="en-US" smtClean="0">
                <a:solidFill>
                  <a:prstClr val="black">
                    <a:tint val="75000"/>
                  </a:prstClr>
                </a:solidFill>
                <a:latin typeface="Calibri" panose="020F0502020204030204"/>
              </a:rPr>
              <a:pPr eaLnBrk="1" fontAlgn="auto" hangingPunct="1">
                <a:spcBef>
                  <a:spcPts val="0"/>
                </a:spcBef>
                <a:spcAft>
                  <a:spcPts val="0"/>
                </a:spcAft>
              </a:pPr>
              <a:t>2022/1/16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6126A0A-8735-4290-A149-A2664330D04C}" type="slidenum">
              <a:rPr lang="zh-CN" altLang="en-US" smtClean="0">
                <a:solidFill>
                  <a:prstClr val="black">
                    <a:tint val="75000"/>
                  </a:prstClr>
                </a:solidFill>
                <a:latin typeface="Calibri" panose="020F0502020204030204"/>
              </a:rPr>
              <a:pPr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618091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ransition spd="med">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ltLang="vi-V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vi-V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6ACC98-4589-471A-B432-A7BA13FE9AA0}"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16286518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45078"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23"/>
          <p:cNvSpPr>
            <a:spLocks noGrp="1" noChangeArrowheads="1"/>
          </p:cNvSpPr>
          <p:nvPr>
            <p:ph type="body" idx="1"/>
          </p:nvPr>
        </p:nvSpPr>
        <p:spPr bwMode="auto">
          <a:xfrm>
            <a:off x="609600" y="1600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Rectangle 24"/>
          <p:cNvSpPr>
            <a:spLocks noGrp="1" noChangeArrowheads="1"/>
          </p:cNvSpPr>
          <p:nvPr>
            <p:ph type="dt" sz="quarter" idx="2"/>
          </p:nvPr>
        </p:nvSpPr>
        <p:spPr bwMode="auto">
          <a:xfrm>
            <a:off x="609600" y="6248400"/>
            <a:ext cx="2844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n-US"/>
          </a:p>
        </p:txBody>
      </p:sp>
      <p:sp>
        <p:nvSpPr>
          <p:cNvPr id="48" name="Rectangle 25"/>
          <p:cNvSpPr>
            <a:spLocks noGrp="1" noChangeArrowheads="1"/>
          </p:cNvSpPr>
          <p:nvPr>
            <p:ph type="sldNum" sz="quarter" idx="4"/>
          </p:nvPr>
        </p:nvSpPr>
        <p:spPr bwMode="auto">
          <a:xfrm>
            <a:off x="8737600" y="6248400"/>
            <a:ext cx="2844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C27AE70E-3D10-4524-9B07-244CE000A9AE}" type="slidenum">
              <a:rPr lang="en-US"/>
              <a:pPr>
                <a:defRPr/>
              </a:pPr>
              <a:t>‹#›</a:t>
            </a:fld>
            <a:endParaRPr lang="en-US"/>
          </a:p>
        </p:txBody>
      </p:sp>
      <p:sp>
        <p:nvSpPr>
          <p:cNvPr id="49" name="Rectangle 26"/>
          <p:cNvSpPr>
            <a:spLocks noGrp="1" noChangeArrowheads="1"/>
          </p:cNvSpPr>
          <p:nvPr>
            <p:ph type="ftr" sz="quarter" idx="3"/>
          </p:nvPr>
        </p:nvSpPr>
        <p:spPr bwMode="auto">
          <a:xfrm>
            <a:off x="4165600" y="6248400"/>
            <a:ext cx="3860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828" r:id="rId1"/>
  </p:sldLayoutIdLst>
  <p:transition>
    <p:checker/>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945B668-41C0-40D3-B2AB-AA4D6864D567}" type="datetime1">
              <a:rPr lang="en-US" altLang="zh-CN"/>
              <a:pPr>
                <a:defRPr/>
              </a:pPr>
              <a:t>1/16/2022</a:t>
            </a:fld>
            <a:endParaRPr lang="vi-VN" altLang="zh-CN" sz="1800">
              <a:solidFill>
                <a:prstClr val="black"/>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Arial" panose="020B0604020202020204" pitchFamily="34" charset="0"/>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Arial" panose="020B0604020202020204" pitchFamily="34" charset="0"/>
              </a:defRPr>
            </a:lvl1pPr>
          </a:lstStyle>
          <a:p>
            <a:pPr>
              <a:defRPr/>
            </a:pPr>
            <a:fld id="{D05DE16A-A460-4D50-87DB-DE3DE266F677}" type="slidenum">
              <a:rPr lang="vi-VN" altLang="zh-CN"/>
              <a:pPr>
                <a:defRPr/>
              </a:pPr>
              <a:t>‹#›</a:t>
            </a:fld>
            <a:endParaRPr lang="vi-VN" altLang="zh-CN" sz="1800">
              <a:solidFill>
                <a:prstClr val="black"/>
              </a:solidFill>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sldNum="0"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prstClr val="black">
                    <a:tint val="75000"/>
                  </a:prstClr>
                </a:solidFill>
              </a:defRPr>
            </a:lvl1pPr>
          </a:lstStyle>
          <a:p>
            <a:pPr>
              <a:defRPr/>
            </a:pPr>
            <a:fld id="{4C88F83E-F001-44C2-9CC3-00DB8B4D70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4"/>
          <a:srcRect/>
          <a:stretch>
            <a:fillRect/>
          </a:stretch>
        </a:blipFill>
        <a:effectLst/>
      </p:bgPr>
    </p:bg>
    <p:spTree>
      <p:nvGrpSpPr>
        <p:cNvPr id="1" name=""/>
        <p:cNvGrpSpPr/>
        <p:nvPr/>
      </p:nvGrpSpPr>
      <p:grpSpPr>
        <a:xfrm>
          <a:off x="0" y="0"/>
          <a:ext cx="0" cy="0"/>
          <a:chOff x="0" y="0"/>
          <a:chExt cx="0" cy="0"/>
        </a:xfrm>
      </p:grpSpPr>
      <p:sp>
        <p:nvSpPr>
          <p:cNvPr id="5122" name="Google Shape;6;p1"/>
          <p:cNvSpPr txBox="1">
            <a:spLocks noGrp="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sym typeface="Arial" panose="020B0604020202020204" pitchFamily="34" charset="0"/>
            </a:endParaRPr>
          </a:p>
        </p:txBody>
      </p:sp>
      <p:sp>
        <p:nvSpPr>
          <p:cNvPr id="5123" name="Google Shape;7;p1"/>
          <p:cNvSpPr txBox="1">
            <a:spLocks noGrp="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22" r:id="rId6"/>
    <p:sldLayoutId id="2147483823" r:id="rId7"/>
    <p:sldLayoutId id="2147483824" r:id="rId8"/>
    <p:sldLayoutId id="2147483846" r:id="rId9"/>
    <p:sldLayoutId id="2147483825" r:id="rId10"/>
    <p:sldLayoutId id="2147483847" r:id="rId11"/>
    <p:sldLayoutId id="2147483848" r:id="rId12"/>
    <p:sldLayoutId id="2147483826"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68807" eaLnBrk="1" fontAlgn="auto" hangingPunct="1">
              <a:spcBef>
                <a:spcPts val="0"/>
              </a:spcBef>
              <a:spcAft>
                <a:spcPts val="0"/>
              </a:spcAft>
            </a:pPr>
            <a:fld id="{63A1C593-65D0-4073-BCC9-577B9352EA97}" type="datetimeFigureOut">
              <a:rPr lang="en-US" smtClean="0">
                <a:solidFill>
                  <a:prstClr val="black">
                    <a:tint val="75000"/>
                  </a:prstClr>
                </a:solidFill>
                <a:latin typeface="Calibri"/>
              </a:rPr>
              <a:pPr defTabSz="968807" eaLnBrk="1" fontAlgn="auto" hangingPunct="1">
                <a:spcBef>
                  <a:spcPts val="0"/>
                </a:spcBef>
                <a:spcAft>
                  <a:spcPts val="0"/>
                </a:spcAft>
              </a:pPr>
              <a:t>1/16/2022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68807"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68807" eaLnBrk="1" fontAlgn="auto" hangingPunct="1">
              <a:spcBef>
                <a:spcPts val="0"/>
              </a:spcBef>
              <a:spcAft>
                <a:spcPts val="0"/>
              </a:spcAft>
            </a:pPr>
            <a:fld id="{9B618960-8005-486C-9A75-10CB2AAC16F9}" type="slidenum">
              <a:rPr lang="en-US" smtClean="0">
                <a:solidFill>
                  <a:prstClr val="black">
                    <a:tint val="75000"/>
                  </a:prstClr>
                </a:solidFill>
                <a:latin typeface="Calibri"/>
              </a:rPr>
              <a:pPr defTabSz="968807" eaLnBrk="1" fontAlgn="auto" hangingPunct="1">
                <a:spcBef>
                  <a:spcPts val="0"/>
                </a:spcBef>
                <a:spcAft>
                  <a:spcPts val="0"/>
                </a:spcAft>
              </a:pPr>
              <a:t>‹#›</a:t>
            </a:fld>
            <a:endParaRPr lang="en-US">
              <a:solidFill>
                <a:prstClr val="black">
                  <a:tint val="75000"/>
                </a:prstClr>
              </a:solidFill>
              <a:latin typeface="Calibri"/>
            </a:endParaRPr>
          </a:p>
        </p:txBody>
      </p:sp>
      <p:pic>
        <p:nvPicPr>
          <p:cNvPr id="7" name="Picture 6">
            <a:extLst>
              <a:ext uri="{FF2B5EF4-FFF2-40B4-BE49-F238E27FC236}">
                <a16:creationId xmlns:a16="http://schemas.microsoft.com/office/drawing/2014/main" id="{C8F458EC-107E-4938-95AE-99841311E073}"/>
              </a:ext>
            </a:extLst>
          </p:cNvPr>
          <p:cNvPicPr/>
          <p:nvPr userDrawn="1"/>
        </p:nvPicPr>
        <p:blipFill>
          <a:blip r:embed="rId13" cstate="print">
            <a:extLst>
              <a:ext uri="{BEBA8EAE-BF5A-486C-A8C5-ECC9F3942E4B}">
                <a14:imgProps xmlns:a14="http://schemas.microsoft.com/office/drawing/2010/main">
                  <a14:imgLayer r:embed="rId14">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100226" y="185738"/>
            <a:ext cx="1005205" cy="979170"/>
          </a:xfrm>
          <a:prstGeom prst="rect">
            <a:avLst/>
          </a:prstGeom>
        </p:spPr>
      </p:pic>
    </p:spTree>
    <p:extLst>
      <p:ext uri="{BB962C8B-B14F-4D97-AF65-F5344CB8AC3E}">
        <p14:creationId xmlns:p14="http://schemas.microsoft.com/office/powerpoint/2010/main" val="169150407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2" indent="-228584" algn="l" defTabSz="9143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0" indent="-228584" algn="l" defTabSz="9143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87"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5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423"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59"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2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7"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2"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68807" eaLnBrk="1" fontAlgn="auto" hangingPunct="1">
              <a:spcBef>
                <a:spcPts val="0"/>
              </a:spcBef>
              <a:spcAft>
                <a:spcPts val="0"/>
              </a:spcAft>
              <a:defRPr sz="1200">
                <a:solidFill>
                  <a:prstClr val="black">
                    <a:tint val="75000"/>
                  </a:prstClr>
                </a:solidFill>
                <a:latin typeface="Calibri"/>
              </a:defRPr>
            </a:lvl1pPr>
          </a:lstStyle>
          <a:p>
            <a:pPr>
              <a:defRPr/>
            </a:pPr>
            <a:fld id="{8A943D3E-10FC-4986-8A9B-79D6DC797E9A}" type="datetimeFigureOut">
              <a:rPr lang="en-US"/>
              <a:pPr>
                <a:defRPr/>
              </a:pPr>
              <a:t>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68807"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968807" eaLnBrk="1" fontAlgn="auto" hangingPunct="1">
              <a:spcBef>
                <a:spcPts val="0"/>
              </a:spcBef>
              <a:spcAft>
                <a:spcPts val="0"/>
              </a:spcAft>
              <a:defRPr sz="1200">
                <a:solidFill>
                  <a:prstClr val="black">
                    <a:tint val="75000"/>
                  </a:prstClr>
                </a:solidFill>
                <a:latin typeface="Calibri"/>
              </a:defRPr>
            </a:lvl1pPr>
          </a:lstStyle>
          <a:p>
            <a:pPr>
              <a:defRPr/>
            </a:pPr>
            <a:fld id="{74135493-8FFE-440E-9157-702F81203878}" type="slidenum">
              <a:rPr lang="en-US"/>
              <a:pPr>
                <a:defRPr/>
              </a:pPr>
              <a:t>‹#›</a:t>
            </a:fld>
            <a:endParaRPr lang="en-US"/>
          </a:p>
        </p:txBody>
      </p:sp>
      <p:pic>
        <p:nvPicPr>
          <p:cNvPr id="10247"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013" y="185738"/>
            <a:ext cx="1004887"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085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423"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59"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2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7"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2"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1AB47D52-2A81-4ACC-88B0-A595B27635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086083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5120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882B1C-17BA-454A-A975-11ED7471B590}" type="datetimeFigureOut">
              <a:rPr lang="en-US" altLang="vi-VN">
                <a:solidFill>
                  <a:srgbClr val="000000"/>
                </a:solidFill>
              </a:rPr>
              <a:pPr>
                <a:defRPr/>
              </a:pPr>
              <a:t>1/16/2022</a:t>
            </a:fld>
            <a:endParaRPr lang="en-US" altLang="vi-VN">
              <a:solidFill>
                <a:srgbClr val="000000"/>
              </a:solidFill>
            </a:endParaRPr>
          </a:p>
        </p:txBody>
      </p:sp>
      <p:sp>
        <p:nvSpPr>
          <p:cNvPr id="5120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vi-VN">
              <a:solidFill>
                <a:srgbClr val="000000"/>
              </a:solidFill>
            </a:endParaRPr>
          </a:p>
        </p:txBody>
      </p:sp>
      <p:sp>
        <p:nvSpPr>
          <p:cNvPr id="5120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0AE5C0C4-77F1-4390-93B8-6BE85D4EEAEC}" type="slidenum">
              <a:rPr lang="en-US" altLang="vi-VN">
                <a:solidFill>
                  <a:srgbClr val="000000"/>
                </a:solidFill>
              </a:rPr>
              <a:pPr>
                <a:defRPr/>
              </a:pPr>
              <a:t>‹#›</a:t>
            </a:fld>
            <a:endParaRPr lang="en-US" altLang="vi-VN">
              <a:solidFill>
                <a:srgbClr val="000000"/>
              </a:solidFill>
            </a:endParaRPr>
          </a:p>
        </p:txBody>
      </p:sp>
    </p:spTree>
    <p:extLst>
      <p:ext uri="{BB962C8B-B14F-4D97-AF65-F5344CB8AC3E}">
        <p14:creationId xmlns:p14="http://schemas.microsoft.com/office/powerpoint/2010/main" val="427984825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ransition>
    <p:checker/>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10.xml"/><Relationship Id="rId1" Type="http://schemas.openxmlformats.org/officeDocument/2006/relationships/tags" Target="../tags/tag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9.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6.xml"/><Relationship Id="rId7" Type="http://schemas.openxmlformats.org/officeDocument/2006/relationships/image" Target="../media/image16.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1.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51.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15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m4a"/><Relationship Id="rId7" Type="http://schemas.openxmlformats.org/officeDocument/2006/relationships/diagramLayout" Target="../diagrams/layout1.xml"/><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16.png"/><Relationship Id="rId5" Type="http://schemas.openxmlformats.org/officeDocument/2006/relationships/image" Target="../media/image15.jpg"/><Relationship Id="rId10" Type="http://schemas.microsoft.com/office/2007/relationships/diagramDrawing" Target="../diagrams/drawing1.xml"/><Relationship Id="rId4" Type="http://schemas.openxmlformats.org/officeDocument/2006/relationships/slideLayout" Target="../slideLayouts/slideLayout59.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70.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6.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sieuthiNHANH200903167412nmi5ngjhnz166288"/>
          <p:cNvPicPr>
            <a:picLocks noChangeAspect="1" noChangeArrowheads="1"/>
          </p:cNvPicPr>
          <p:nvPr/>
        </p:nvPicPr>
        <p:blipFill>
          <a:blip r:embed="rId3">
            <a:extLst>
              <a:ext uri="{28A0092B-C50C-407E-A947-70E740481C1C}">
                <a14:useLocalDpi xmlns:a14="http://schemas.microsoft.com/office/drawing/2010/main" val="0"/>
              </a:ext>
            </a:extLst>
          </a:blip>
          <a:srcRect b="228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sp>
        <p:nvSpPr>
          <p:cNvPr id="4107" name="WordArt 11"/>
          <p:cNvSpPr>
            <a:spLocks noChangeArrowheads="1" noChangeShapeType="1" noTextEdit="1"/>
          </p:cNvSpPr>
          <p:nvPr/>
        </p:nvSpPr>
        <p:spPr bwMode="auto">
          <a:xfrm>
            <a:off x="3200400" y="1447800"/>
            <a:ext cx="6019800" cy="1143000"/>
          </a:xfrm>
          <a:prstGeom prst="rect">
            <a:avLst/>
          </a:prstGeom>
        </p:spPr>
        <p:txBody>
          <a:bodyPr wrap="none" fromWordArt="1">
            <a:prstTxWarp prst="textPlain">
              <a:avLst>
                <a:gd name="adj" fmla="val 50000"/>
              </a:avLst>
            </a:prstTxWarp>
          </a:bodyPr>
          <a:lstStyle/>
          <a:p>
            <a:pPr algn="ctr"/>
            <a:r>
              <a:rPr lang="en-US" sz="6000" b="1" kern="10">
                <a:ln w="19050">
                  <a:solidFill>
                    <a:srgbClr val="FFFF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Môn: Tập đọc</a:t>
            </a:r>
          </a:p>
        </p:txBody>
      </p:sp>
      <p:sp>
        <p:nvSpPr>
          <p:cNvPr id="4108" name="WordArt 12" descr="50%"/>
          <p:cNvSpPr>
            <a:spLocks noChangeArrowheads="1" noChangeShapeType="1" noTextEdit="1"/>
          </p:cNvSpPr>
          <p:nvPr/>
        </p:nvSpPr>
        <p:spPr bwMode="auto">
          <a:xfrm>
            <a:off x="4267200" y="2498725"/>
            <a:ext cx="3886200" cy="752475"/>
          </a:xfrm>
          <a:prstGeom prst="rect">
            <a:avLst/>
          </a:prstGeom>
        </p:spPr>
        <p:txBody>
          <a:bodyPr wrap="none" fromWordArt="1">
            <a:prstTxWarp prst="textPlain">
              <a:avLst>
                <a:gd name="adj" fmla="val 50000"/>
              </a:avLst>
            </a:prstTxWarp>
          </a:bodyPr>
          <a:lstStyle/>
          <a:p>
            <a:pPr algn="ctr"/>
            <a:r>
              <a:rPr lang="en-US" sz="3600" b="1" kern="10">
                <a:ln w="9525">
                  <a:solidFill>
                    <a:srgbClr val="0000FF"/>
                  </a:solidFill>
                  <a:round/>
                  <a:headEnd/>
                  <a:tailEnd/>
                </a:ln>
                <a:pattFill prst="pct50">
                  <a:fgClr>
                    <a:srgbClr val="FF00FF"/>
                  </a:fgClr>
                  <a:bgClr>
                    <a:srgbClr val="FFFFFF"/>
                  </a:bgClr>
                </a:pattFill>
                <a:latin typeface="Times New Roman" panose="02020603050405020304" pitchFamily="18" charset="0"/>
                <a:cs typeface="Times New Roman" panose="02020603050405020304" pitchFamily="18" charset="0"/>
              </a:rPr>
              <a:t>LỚP 3</a:t>
            </a:r>
          </a:p>
        </p:txBody>
      </p:sp>
      <p:pic>
        <p:nvPicPr>
          <p:cNvPr id="3891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52400"/>
            <a:ext cx="70897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2209800" y="3949700"/>
            <a:ext cx="8991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r>
              <a:rPr lang="en-US" sz="6000" b="1" dirty="0">
                <a:solidFill>
                  <a:schemeClr val="accent5">
                    <a:lumMod val="50000"/>
                  </a:schemeClr>
                </a:solidFill>
                <a:latin typeface="Times New Roman" panose="02020603050405020304" pitchFamily="18" charset="0"/>
              </a:rPr>
              <a:t>Ở LẠI VỚI CHIẾN KHU .</a:t>
            </a:r>
          </a:p>
        </p:txBody>
      </p:sp>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strips(downLeft)">
                                      <p:cBhvr>
                                        <p:cTn id="7" dur="500"/>
                                        <p:tgtEl>
                                          <p:spTgt spid="41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07"/>
                                        </p:tgtEl>
                                        <p:attrNameLst>
                                          <p:attrName>style.visibility</p:attrName>
                                        </p:attrNameLst>
                                      </p:cBhvr>
                                      <p:to>
                                        <p:strVal val="visible"/>
                                      </p:to>
                                    </p:set>
                                    <p:animEffect transition="in" filter="wipe(left)">
                                      <p:cBhvr>
                                        <p:cTn id="11" dur="2000"/>
                                        <p:tgtEl>
                                          <p:spTgt spid="4107"/>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108"/>
                                        </p:tgtEl>
                                        <p:attrNameLst>
                                          <p:attrName>style.visibility</p:attrName>
                                        </p:attrNameLst>
                                      </p:cBhvr>
                                      <p:to>
                                        <p:strVal val="visible"/>
                                      </p:to>
                                    </p:set>
                                    <p:animEffect transition="in" filter="wipe(left)">
                                      <p:cBhvr>
                                        <p:cTn id="15"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P spid="4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304800"/>
            <a:ext cx="5715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viet g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8" y="457200"/>
            <a:ext cx="5421312"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7"/>
          <p:cNvSpPr txBox="1">
            <a:spLocks noChangeArrowheads="1"/>
          </p:cNvSpPr>
          <p:nvPr/>
        </p:nvSpPr>
        <p:spPr bwMode="auto">
          <a:xfrm>
            <a:off x="6618288" y="5794968"/>
            <a:ext cx="5421312" cy="954088"/>
          </a:xfrm>
          <a:prstGeom prst="rect">
            <a:avLst/>
          </a:prstGeom>
          <a:solidFill>
            <a:srgbClr val="FFC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800" b="1" dirty="0" err="1">
                <a:solidFill>
                  <a:srgbClr val="0000FF"/>
                </a:solidFill>
                <a:latin typeface="Times New Roman" panose="02020603050405020304" pitchFamily="18" charset="0"/>
              </a:rPr>
              <a:t>Việt</a:t>
            </a:r>
            <a:r>
              <a:rPr lang="en-US" altLang="vi-VN" sz="2800" b="1" dirty="0">
                <a:solidFill>
                  <a:srgbClr val="0000FF"/>
                </a:solidFill>
                <a:latin typeface="Times New Roman" panose="02020603050405020304" pitchFamily="18" charset="0"/>
              </a:rPr>
              <a:t> </a:t>
            </a:r>
            <a:r>
              <a:rPr lang="en-US" altLang="vi-VN" sz="2800" b="1" dirty="0" err="1">
                <a:solidFill>
                  <a:srgbClr val="0000FF"/>
                </a:solidFill>
                <a:latin typeface="Times New Roman" panose="02020603050405020304" pitchFamily="18" charset="0"/>
              </a:rPr>
              <a:t>gian</a:t>
            </a:r>
            <a:r>
              <a:rPr lang="en-US" altLang="vi-VN" sz="2800" b="1" dirty="0">
                <a:solidFill>
                  <a:srgbClr val="0000FF"/>
                </a:solidFill>
                <a:latin typeface=".VnTime" pitchFamily="34" charset="0"/>
              </a:rPr>
              <a:t> </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người</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Việt</a:t>
            </a:r>
            <a:r>
              <a:rPr lang="en-US" altLang="vi-VN" sz="2800" b="1" dirty="0">
                <a:solidFill>
                  <a:srgbClr val="0000FF"/>
                </a:solidFill>
                <a:latin typeface="Times New Roman" panose="02020603050405020304" pitchFamily="18" charset="0"/>
                <a:cs typeface="Times New Roman" panose="02020603050405020304" pitchFamily="18" charset="0"/>
              </a:rPr>
              <a:t> Nam </a:t>
            </a:r>
            <a:r>
              <a:rPr lang="en-US" altLang="vi-VN" sz="2800" b="1" dirty="0" err="1">
                <a:solidFill>
                  <a:srgbClr val="0000FF"/>
                </a:solidFill>
                <a:latin typeface="Times New Roman" panose="02020603050405020304" pitchFamily="18" charset="0"/>
                <a:cs typeface="Times New Roman" panose="02020603050405020304" pitchFamily="18" charset="0"/>
              </a:rPr>
              <a:t>làm</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tay</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sai</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cho</a:t>
            </a:r>
            <a:r>
              <a:rPr lang="en-US" altLang="vi-VN" sz="2800" b="1" dirty="0">
                <a:solidFill>
                  <a:srgbClr val="0000FF"/>
                </a:solidFill>
                <a:latin typeface="Times New Roman" panose="02020603050405020304" pitchFamily="18" charset="0"/>
                <a:cs typeface="Times New Roman" panose="02020603050405020304" pitchFamily="18" charset="0"/>
              </a:rPr>
              <a:t> </a:t>
            </a:r>
            <a:r>
              <a:rPr lang="en-US" altLang="vi-VN" sz="2800" b="1" dirty="0" err="1">
                <a:solidFill>
                  <a:srgbClr val="0000FF"/>
                </a:solidFill>
                <a:latin typeface="Times New Roman" panose="02020603050405020304" pitchFamily="18" charset="0"/>
                <a:cs typeface="Times New Roman" panose="02020603050405020304" pitchFamily="18" charset="0"/>
              </a:rPr>
              <a:t>giặc</a:t>
            </a:r>
            <a:endParaRPr lang="en-US" altLang="vi-VN" sz="2800" b="1" dirty="0">
              <a:solidFill>
                <a:srgbClr val="0000FF"/>
              </a:solidFill>
              <a:latin typeface="Times New Roman" panose="02020603050405020304" pitchFamily="18" charset="0"/>
              <a:cs typeface="Times New Roman" panose="02020603050405020304" pitchFamily="18" charset="0"/>
            </a:endParaRPr>
          </a:p>
        </p:txBody>
      </p:sp>
      <p:sp>
        <p:nvSpPr>
          <p:cNvPr id="77832" name="Text Box 8"/>
          <p:cNvSpPr txBox="1">
            <a:spLocks noChangeArrowheads="1"/>
          </p:cNvSpPr>
          <p:nvPr/>
        </p:nvSpPr>
        <p:spPr bwMode="auto">
          <a:xfrm>
            <a:off x="165100" y="5951135"/>
            <a:ext cx="4102100" cy="523220"/>
          </a:xfrm>
          <a:prstGeom prst="rect">
            <a:avLst/>
          </a:prstGeom>
          <a:solidFill>
            <a:srgbClr val="FFC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800" b="1" dirty="0" err="1">
                <a:solidFill>
                  <a:srgbClr val="0000FF"/>
                </a:solidFill>
                <a:latin typeface="Times New Roman" panose="02020603050405020304" pitchFamily="18" charset="0"/>
              </a:rPr>
              <a:t>Tây</a:t>
            </a:r>
            <a:r>
              <a:rPr lang="en-US" altLang="vi-VN" sz="2800" b="1" dirty="0">
                <a:solidFill>
                  <a:srgbClr val="0000FF"/>
                </a:solidFill>
                <a:latin typeface="Times New Roman" panose="02020603050405020304" pitchFamily="18" charset="0"/>
              </a:rPr>
              <a:t>: </a:t>
            </a:r>
            <a:r>
              <a:rPr lang="en-US" altLang="vi-VN" sz="2800" b="1" dirty="0" err="1">
                <a:solidFill>
                  <a:srgbClr val="0000FF"/>
                </a:solidFill>
                <a:latin typeface="Times New Roman" panose="02020603050405020304" pitchFamily="18" charset="0"/>
              </a:rPr>
              <a:t>Chỉ</a:t>
            </a:r>
            <a:r>
              <a:rPr lang="en-US" altLang="vi-VN" sz="2800" b="1" dirty="0">
                <a:solidFill>
                  <a:srgbClr val="0000FF"/>
                </a:solidFill>
                <a:latin typeface="Times New Roman" panose="02020603050405020304" pitchFamily="18" charset="0"/>
              </a:rPr>
              <a:t> </a:t>
            </a:r>
            <a:r>
              <a:rPr lang="en-US" altLang="vi-VN" sz="2800" b="1" dirty="0" err="1">
                <a:solidFill>
                  <a:srgbClr val="0000FF"/>
                </a:solidFill>
                <a:latin typeface="Times New Roman" panose="02020603050405020304" pitchFamily="18" charset="0"/>
              </a:rPr>
              <a:t>thực</a:t>
            </a:r>
            <a:r>
              <a:rPr lang="en-US" altLang="vi-VN" sz="2800" b="1" dirty="0">
                <a:solidFill>
                  <a:srgbClr val="0000FF"/>
                </a:solidFill>
                <a:latin typeface="Times New Roman" panose="02020603050405020304" pitchFamily="18" charset="0"/>
              </a:rPr>
              <a:t> </a:t>
            </a:r>
            <a:r>
              <a:rPr lang="en-US" altLang="vi-VN" sz="2800" b="1" dirty="0" err="1">
                <a:solidFill>
                  <a:srgbClr val="0000FF"/>
                </a:solidFill>
                <a:latin typeface="Times New Roman" panose="02020603050405020304" pitchFamily="18" charset="0"/>
              </a:rPr>
              <a:t>dân</a:t>
            </a:r>
            <a:r>
              <a:rPr lang="en-US" altLang="vi-VN" sz="2800" b="1" dirty="0">
                <a:solidFill>
                  <a:srgbClr val="0000FF"/>
                </a:solidFill>
                <a:latin typeface="Times New Roman" panose="02020603050405020304" pitchFamily="18" charset="0"/>
              </a:rPr>
              <a:t> </a:t>
            </a:r>
            <a:r>
              <a:rPr lang="en-US" altLang="vi-VN" sz="2800" b="1" dirty="0" err="1">
                <a:solidFill>
                  <a:srgbClr val="0000FF"/>
                </a:solidFill>
                <a:latin typeface="Times New Roman" panose="02020603050405020304" pitchFamily="18" charset="0"/>
              </a:rPr>
              <a:t>Pháp</a:t>
            </a:r>
            <a:endParaRPr lang="en-US" altLang="vi-VN" sz="2800" dirty="0">
              <a:solidFill>
                <a:srgbClr val="0000FF"/>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8508436"/>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832"/>
                                        </p:tgtEl>
                                        <p:attrNameLst>
                                          <p:attrName>style.visibility</p:attrName>
                                        </p:attrNameLst>
                                      </p:cBhvr>
                                      <p:to>
                                        <p:strVal val="visible"/>
                                      </p:to>
                                    </p:set>
                                    <p:anim calcmode="lin" valueType="num">
                                      <p:cBhvr>
                                        <p:cTn id="12" dur="500" fill="hold"/>
                                        <p:tgtEl>
                                          <p:spTgt spid="77832"/>
                                        </p:tgtEl>
                                        <p:attrNameLst>
                                          <p:attrName>ppt_w</p:attrName>
                                        </p:attrNameLst>
                                      </p:cBhvr>
                                      <p:tavLst>
                                        <p:tav tm="0">
                                          <p:val>
                                            <p:fltVal val="0"/>
                                          </p:val>
                                        </p:tav>
                                        <p:tav tm="100000">
                                          <p:val>
                                            <p:strVal val="#ppt_w"/>
                                          </p:val>
                                        </p:tav>
                                      </p:tavLst>
                                    </p:anim>
                                    <p:anim calcmode="lin" valueType="num">
                                      <p:cBhvr>
                                        <p:cTn id="13" dur="500" fill="hold"/>
                                        <p:tgtEl>
                                          <p:spTgt spid="77832"/>
                                        </p:tgtEl>
                                        <p:attrNameLst>
                                          <p:attrName>ppt_h</p:attrName>
                                        </p:attrNameLst>
                                      </p:cBhvr>
                                      <p:tavLst>
                                        <p:tav tm="0">
                                          <p:val>
                                            <p:fltVal val="0"/>
                                          </p:val>
                                        </p:tav>
                                        <p:tav tm="100000">
                                          <p:val>
                                            <p:strVal val="#ppt_h"/>
                                          </p:val>
                                        </p:tav>
                                      </p:tavLst>
                                    </p:anim>
                                    <p:animEffect transition="in" filter="fade">
                                      <p:cBhvr>
                                        <p:cTn id="14" dur="500"/>
                                        <p:tgtEl>
                                          <p:spTgt spid="7783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p:cTn id="19" dur="1000" fill="hold"/>
                                        <p:tgtEl>
                                          <p:spTgt spid="16389"/>
                                        </p:tgtEl>
                                        <p:attrNameLst>
                                          <p:attrName>ppt_w</p:attrName>
                                        </p:attrNameLst>
                                      </p:cBhvr>
                                      <p:tavLst>
                                        <p:tav tm="0">
                                          <p:val>
                                            <p:fltVal val="0"/>
                                          </p:val>
                                        </p:tav>
                                        <p:tav tm="100000">
                                          <p:val>
                                            <p:strVal val="#ppt_w"/>
                                          </p:val>
                                        </p:tav>
                                      </p:tavLst>
                                    </p:anim>
                                    <p:anim calcmode="lin" valueType="num">
                                      <p:cBhvr>
                                        <p:cTn id="20" dur="1000" fill="hold"/>
                                        <p:tgtEl>
                                          <p:spTgt spid="16389"/>
                                        </p:tgtEl>
                                        <p:attrNameLst>
                                          <p:attrName>ppt_h</p:attrName>
                                        </p:attrNameLst>
                                      </p:cBhvr>
                                      <p:tavLst>
                                        <p:tav tm="0">
                                          <p:val>
                                            <p:fltVal val="0"/>
                                          </p:val>
                                        </p:tav>
                                        <p:tav tm="100000">
                                          <p:val>
                                            <p:strVal val="#ppt_h"/>
                                          </p:val>
                                        </p:tav>
                                      </p:tavLst>
                                    </p:anim>
                                    <p:anim calcmode="lin" valueType="num">
                                      <p:cBhvr>
                                        <p:cTn id="21" dur="1000" fill="hold"/>
                                        <p:tgtEl>
                                          <p:spTgt spid="16389"/>
                                        </p:tgtEl>
                                        <p:attrNameLst>
                                          <p:attrName>style.rotation</p:attrName>
                                        </p:attrNameLst>
                                      </p:cBhvr>
                                      <p:tavLst>
                                        <p:tav tm="0">
                                          <p:val>
                                            <p:fltVal val="90"/>
                                          </p:val>
                                        </p:tav>
                                        <p:tav tm="100000">
                                          <p:val>
                                            <p:fltVal val="0"/>
                                          </p:val>
                                        </p:tav>
                                      </p:tavLst>
                                    </p:anim>
                                    <p:animEffect transition="in" filter="fade">
                                      <p:cBhvr>
                                        <p:cTn id="22" dur="1000"/>
                                        <p:tgtEl>
                                          <p:spTgt spid="1638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7831"/>
                                        </p:tgtEl>
                                        <p:attrNameLst>
                                          <p:attrName>style.visibility</p:attrName>
                                        </p:attrNameLst>
                                      </p:cBhvr>
                                      <p:to>
                                        <p:strVal val="visible"/>
                                      </p:to>
                                    </p:set>
                                    <p:anim calcmode="lin" valueType="num">
                                      <p:cBhvr>
                                        <p:cTn id="25" dur="1000" fill="hold"/>
                                        <p:tgtEl>
                                          <p:spTgt spid="77831"/>
                                        </p:tgtEl>
                                        <p:attrNameLst>
                                          <p:attrName>ppt_w</p:attrName>
                                        </p:attrNameLst>
                                      </p:cBhvr>
                                      <p:tavLst>
                                        <p:tav tm="0">
                                          <p:val>
                                            <p:fltVal val="0"/>
                                          </p:val>
                                        </p:tav>
                                        <p:tav tm="100000">
                                          <p:val>
                                            <p:strVal val="#ppt_w"/>
                                          </p:val>
                                        </p:tav>
                                      </p:tavLst>
                                    </p:anim>
                                    <p:anim calcmode="lin" valueType="num">
                                      <p:cBhvr>
                                        <p:cTn id="26" dur="1000" fill="hold"/>
                                        <p:tgtEl>
                                          <p:spTgt spid="77831"/>
                                        </p:tgtEl>
                                        <p:attrNameLst>
                                          <p:attrName>ppt_h</p:attrName>
                                        </p:attrNameLst>
                                      </p:cBhvr>
                                      <p:tavLst>
                                        <p:tav tm="0">
                                          <p:val>
                                            <p:fltVal val="0"/>
                                          </p:val>
                                        </p:tav>
                                        <p:tav tm="100000">
                                          <p:val>
                                            <p:strVal val="#ppt_h"/>
                                          </p:val>
                                        </p:tav>
                                      </p:tavLst>
                                    </p:anim>
                                    <p:anim calcmode="lin" valueType="num">
                                      <p:cBhvr>
                                        <p:cTn id="27" dur="1000" fill="hold"/>
                                        <p:tgtEl>
                                          <p:spTgt spid="77831"/>
                                        </p:tgtEl>
                                        <p:attrNameLst>
                                          <p:attrName>style.rotation</p:attrName>
                                        </p:attrNameLst>
                                      </p:cBhvr>
                                      <p:tavLst>
                                        <p:tav tm="0">
                                          <p:val>
                                            <p:fltVal val="90"/>
                                          </p:val>
                                        </p:tav>
                                        <p:tav tm="100000">
                                          <p:val>
                                            <p:fltVal val="0"/>
                                          </p:val>
                                        </p:tav>
                                      </p:tavLst>
                                    </p:anim>
                                    <p:animEffect transition="in" filter="fade">
                                      <p:cBhvr>
                                        <p:cTn id="28" dur="10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animBg="1"/>
      <p:bldP spid="778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6019800" y="4419600"/>
            <a:ext cx="5867400" cy="1446550"/>
          </a:xfrm>
          <a:prstGeom prst="rect">
            <a:avLst/>
          </a:prstGeom>
          <a:solidFill>
            <a:srgbClr val="FFC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b="1" dirty="0">
                <a:solidFill>
                  <a:srgbClr val="0000FF"/>
                </a:solidFill>
                <a:latin typeface=".VnTime" pitchFamily="34" charset="0"/>
              </a:rPr>
              <a:t> </a:t>
            </a:r>
            <a:r>
              <a:rPr lang="en-US" altLang="vi-VN" sz="2800" dirty="0" err="1">
                <a:solidFill>
                  <a:srgbClr val="0000FF"/>
                </a:solidFill>
                <a:latin typeface="Times New Roman" panose="02020603050405020304" pitchFamily="18" charset="0"/>
              </a:rPr>
              <a:t>Vệ</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quốc</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quân</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Tên</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của</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quân</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đội</a:t>
            </a:r>
            <a:r>
              <a:rPr lang="en-US" altLang="vi-VN" sz="2800" dirty="0">
                <a:solidFill>
                  <a:srgbClr val="0000FF"/>
                </a:solidFill>
                <a:latin typeface="Times New Roman" panose="02020603050405020304" pitchFamily="18" charset="0"/>
              </a:rPr>
              <a:t> ta </a:t>
            </a:r>
            <a:r>
              <a:rPr lang="en-US" altLang="vi-VN" sz="2800" dirty="0" err="1">
                <a:solidFill>
                  <a:srgbClr val="0000FF"/>
                </a:solidFill>
                <a:latin typeface="Times New Roman" panose="02020603050405020304" pitchFamily="18" charset="0"/>
              </a:rPr>
              <a:t>sau</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Cách</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mạng</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tháng</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Tám</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và</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trong</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thời</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kỳ</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đầu</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kháng</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chiến</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chống</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thực</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dân</a:t>
            </a:r>
            <a:r>
              <a:rPr lang="en-US" altLang="vi-VN" sz="2800" dirty="0">
                <a:solidFill>
                  <a:srgbClr val="0000FF"/>
                </a:solidFill>
                <a:latin typeface="Times New Roman" panose="02020603050405020304" pitchFamily="18" charset="0"/>
              </a:rPr>
              <a:t> </a:t>
            </a:r>
            <a:r>
              <a:rPr lang="en-US" altLang="vi-VN" sz="2800" dirty="0" err="1">
                <a:solidFill>
                  <a:srgbClr val="0000FF"/>
                </a:solidFill>
                <a:latin typeface="Times New Roman" panose="02020603050405020304" pitchFamily="18" charset="0"/>
              </a:rPr>
              <a:t>Pháp</a:t>
            </a:r>
            <a:r>
              <a:rPr lang="en-US" altLang="vi-VN" sz="2800" dirty="0">
                <a:solidFill>
                  <a:srgbClr val="0000FF"/>
                </a:solidFill>
                <a:latin typeface="Times New Roman" panose="02020603050405020304" pitchFamily="18" charset="0"/>
              </a:rPr>
              <a:t>.  </a:t>
            </a:r>
          </a:p>
        </p:txBody>
      </p:sp>
      <p:pic>
        <p:nvPicPr>
          <p:cNvPr id="17411" name="Picture 3" descr="Kết quả hình ảnh cho Hình ảnh anh vệ quốc q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32" y="3581400"/>
            <a:ext cx="554566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Kết quả hình ảnh cho Hình ảnh anh vệ quốc qu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5562600" cy="34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Kết quả hình ảnh cho Hình ảnh anh vệ quốc qu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14300"/>
            <a:ext cx="5410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27579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1000" fill="hold"/>
                                        <p:tgtEl>
                                          <p:spTgt spid="134146"/>
                                        </p:tgtEl>
                                        <p:attrNameLst>
                                          <p:attrName>ppt_w</p:attrName>
                                        </p:attrNameLst>
                                      </p:cBhvr>
                                      <p:tavLst>
                                        <p:tav tm="0">
                                          <p:val>
                                            <p:fltVal val="0"/>
                                          </p:val>
                                        </p:tav>
                                        <p:tav tm="100000">
                                          <p:val>
                                            <p:strVal val="#ppt_w"/>
                                          </p:val>
                                        </p:tav>
                                      </p:tavLst>
                                    </p:anim>
                                    <p:anim calcmode="lin" valueType="num">
                                      <p:cBhvr>
                                        <p:cTn id="8" dur="1000" fill="hold"/>
                                        <p:tgtEl>
                                          <p:spTgt spid="134146"/>
                                        </p:tgtEl>
                                        <p:attrNameLst>
                                          <p:attrName>ppt_h</p:attrName>
                                        </p:attrNameLst>
                                      </p:cBhvr>
                                      <p:tavLst>
                                        <p:tav tm="0">
                                          <p:val>
                                            <p:fltVal val="0"/>
                                          </p:val>
                                        </p:tav>
                                        <p:tav tm="100000">
                                          <p:val>
                                            <p:strVal val="#ppt_h"/>
                                          </p:val>
                                        </p:tav>
                                      </p:tavLst>
                                    </p:anim>
                                    <p:anim calcmode="lin" valueType="num">
                                      <p:cBhvr>
                                        <p:cTn id="9" dur="1000" fill="hold"/>
                                        <p:tgtEl>
                                          <p:spTgt spid="134146"/>
                                        </p:tgtEl>
                                        <p:attrNameLst>
                                          <p:attrName>style.rotation</p:attrName>
                                        </p:attrNameLst>
                                      </p:cBhvr>
                                      <p:tavLst>
                                        <p:tav tm="0">
                                          <p:val>
                                            <p:fltVal val="90"/>
                                          </p:val>
                                        </p:tav>
                                        <p:tav tm="100000">
                                          <p:val>
                                            <p:fltVal val="0"/>
                                          </p:val>
                                        </p:tav>
                                      </p:tavLst>
                                    </p:anim>
                                    <p:animEffect transition="in" filter="fade">
                                      <p:cBhvr>
                                        <p:cTn id="10" dur="10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ết quả hình ảnh cho hình ảnh chiến khu việt b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133" y="3293533"/>
            <a:ext cx="4572000" cy="341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Kết quả hình ảnh cho hình ảnh chiến khu việt bắ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333" y="32808"/>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Kết quả hình ảnh cho hình ảnh chiến khu việt b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762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Kết quả hình ảnh cho hình ảnh chiến khu việt bắ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464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4953000" y="1424781"/>
            <a:ext cx="2209800" cy="579438"/>
          </a:xfrm>
          <a:prstGeom prst="rect">
            <a:avLst/>
          </a:prstGeom>
          <a:solidFill>
            <a:srgbClr val="FFC0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b="1" dirty="0" err="1">
                <a:solidFill>
                  <a:srgbClr val="0000FF"/>
                </a:solidFill>
                <a:latin typeface="Times New Roman" panose="02020603050405020304" pitchFamily="18" charset="0"/>
              </a:rPr>
              <a:t>Chiến</a:t>
            </a:r>
            <a:r>
              <a:rPr lang="en-US" altLang="vi-VN" b="1" dirty="0">
                <a:solidFill>
                  <a:srgbClr val="0000FF"/>
                </a:solidFill>
                <a:latin typeface="Times New Roman" panose="02020603050405020304" pitchFamily="18" charset="0"/>
              </a:rPr>
              <a:t> </a:t>
            </a:r>
            <a:r>
              <a:rPr lang="en-US" altLang="vi-VN" b="1" dirty="0" err="1">
                <a:solidFill>
                  <a:srgbClr val="0000FF"/>
                </a:solidFill>
                <a:latin typeface="Times New Roman" panose="02020603050405020304" pitchFamily="18" charset="0"/>
              </a:rPr>
              <a:t>khu</a:t>
            </a:r>
            <a:r>
              <a:rPr lang="en-US" altLang="vi-VN" b="1" dirty="0">
                <a:solidFill>
                  <a:srgbClr val="0000FF"/>
                </a:solidFill>
                <a:latin typeface="Times New Roman" panose="02020603050405020304" pitchFamily="18" charset="0"/>
              </a:rPr>
              <a:t>:</a:t>
            </a:r>
          </a:p>
        </p:txBody>
      </p:sp>
      <p:sp>
        <p:nvSpPr>
          <p:cNvPr id="115719" name="Text Box 7"/>
          <p:cNvSpPr txBox="1">
            <a:spLocks noChangeArrowheads="1"/>
          </p:cNvSpPr>
          <p:nvPr/>
        </p:nvSpPr>
        <p:spPr bwMode="auto">
          <a:xfrm>
            <a:off x="4193117" y="2109258"/>
            <a:ext cx="4114800" cy="1200150"/>
          </a:xfrm>
          <a:prstGeom prst="rect">
            <a:avLst/>
          </a:prstGeom>
          <a:solidFill>
            <a:srgbClr val="66FFFF"/>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400" b="1" dirty="0" err="1">
                <a:solidFill>
                  <a:srgbClr val="0000FF"/>
                </a:solidFill>
                <a:latin typeface="Times New Roman" panose="02020603050405020304" pitchFamily="18" charset="0"/>
              </a:rPr>
              <a:t>Nơi</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quân</a:t>
            </a:r>
            <a:r>
              <a:rPr lang="en-US" altLang="vi-VN" sz="2400" b="1" dirty="0">
                <a:solidFill>
                  <a:srgbClr val="0000FF"/>
                </a:solidFill>
                <a:latin typeface="Times New Roman" panose="02020603050405020304" pitchFamily="18" charset="0"/>
              </a:rPr>
              <a:t> ta </a:t>
            </a:r>
            <a:r>
              <a:rPr lang="en-US" altLang="vi-VN" sz="2400" b="1" dirty="0" err="1">
                <a:solidFill>
                  <a:srgbClr val="0000FF"/>
                </a:solidFill>
                <a:latin typeface="Times New Roman" panose="02020603050405020304" pitchFamily="18" charset="0"/>
              </a:rPr>
              <a:t>đóng</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căn</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cứ</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chống</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giặc</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bây</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giờ</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là</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khu</a:t>
            </a:r>
            <a:r>
              <a:rPr lang="en-US" altLang="vi-VN" sz="2400" b="1" dirty="0">
                <a:solidFill>
                  <a:srgbClr val="0000FF"/>
                </a:solidFill>
                <a:latin typeface="Times New Roman" panose="02020603050405020304" pitchFamily="18" charset="0"/>
              </a:rPr>
              <a:t> di </a:t>
            </a:r>
            <a:r>
              <a:rPr lang="en-US" altLang="vi-VN" sz="2400" b="1" dirty="0" err="1">
                <a:solidFill>
                  <a:srgbClr val="0000FF"/>
                </a:solidFill>
                <a:latin typeface="Times New Roman" panose="02020603050405020304" pitchFamily="18" charset="0"/>
              </a:rPr>
              <a:t>tích</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lịch</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sử</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cần</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được</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bảo</a:t>
            </a:r>
            <a:r>
              <a:rPr lang="en-US" altLang="vi-VN" sz="2400" b="1" dirty="0">
                <a:solidFill>
                  <a:srgbClr val="0000FF"/>
                </a:solidFill>
                <a:latin typeface="Times New Roman" panose="02020603050405020304" pitchFamily="18" charset="0"/>
              </a:rPr>
              <a:t> </a:t>
            </a:r>
            <a:r>
              <a:rPr lang="en-US" altLang="vi-VN" sz="2400" b="1" dirty="0" err="1">
                <a:solidFill>
                  <a:srgbClr val="0000FF"/>
                </a:solidFill>
                <a:latin typeface="Times New Roman" panose="02020603050405020304" pitchFamily="18" charset="0"/>
              </a:rPr>
              <a:t>tồn</a:t>
            </a:r>
            <a:r>
              <a:rPr lang="en-US" altLang="vi-VN" sz="2400" b="1" dirty="0">
                <a:solidFill>
                  <a:srgbClr val="0000FF"/>
                </a:solidFill>
                <a:latin typeface="Times New Roman" panose="02020603050405020304" pitchFamily="18" charset="0"/>
              </a:rPr>
              <a:t>)</a:t>
            </a:r>
          </a:p>
        </p:txBody>
      </p:sp>
      <p:sp>
        <p:nvSpPr>
          <p:cNvPr id="96280" name="Oval 24"/>
          <p:cNvSpPr>
            <a:spLocks noChangeArrowheads="1"/>
          </p:cNvSpPr>
          <p:nvPr/>
        </p:nvSpPr>
        <p:spPr bwMode="auto">
          <a:xfrm>
            <a:off x="9753600" y="3581400"/>
            <a:ext cx="1600200" cy="16002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2400">
              <a:solidFill>
                <a:srgbClr val="000000"/>
              </a:solidFill>
              <a:latin typeface=".VnTime" pitchFamily="34" charset="0"/>
            </a:endParaRPr>
          </a:p>
        </p:txBody>
      </p:sp>
    </p:spTree>
    <p:extLst>
      <p:ext uri="{BB962C8B-B14F-4D97-AF65-F5344CB8AC3E}">
        <p14:creationId xmlns:p14="http://schemas.microsoft.com/office/powerpoint/2010/main" val="3929976603"/>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diamond(in)">
                                      <p:cBhvr>
                                        <p:cTn id="7" dur="2000"/>
                                        <p:tgtEl>
                                          <p:spTgt spid="1157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15719"/>
                                        </p:tgtEl>
                                        <p:attrNameLst>
                                          <p:attrName>style.visibility</p:attrName>
                                        </p:attrNameLst>
                                      </p:cBhvr>
                                      <p:to>
                                        <p:strVal val="visible"/>
                                      </p:to>
                                    </p:set>
                                    <p:anim calcmode="lin" valueType="num">
                                      <p:cBhvr>
                                        <p:cTn id="12" dur="1000" fill="hold"/>
                                        <p:tgtEl>
                                          <p:spTgt spid="115719"/>
                                        </p:tgtEl>
                                        <p:attrNameLst>
                                          <p:attrName>ppt_w</p:attrName>
                                        </p:attrNameLst>
                                      </p:cBhvr>
                                      <p:tavLst>
                                        <p:tav tm="0">
                                          <p:val>
                                            <p:fltVal val="0"/>
                                          </p:val>
                                        </p:tav>
                                        <p:tav tm="100000">
                                          <p:val>
                                            <p:strVal val="#ppt_w"/>
                                          </p:val>
                                        </p:tav>
                                      </p:tavLst>
                                    </p:anim>
                                    <p:anim calcmode="lin" valueType="num">
                                      <p:cBhvr>
                                        <p:cTn id="13" dur="1000" fill="hold"/>
                                        <p:tgtEl>
                                          <p:spTgt spid="115719"/>
                                        </p:tgtEl>
                                        <p:attrNameLst>
                                          <p:attrName>ppt_h</p:attrName>
                                        </p:attrNameLst>
                                      </p:cBhvr>
                                      <p:tavLst>
                                        <p:tav tm="0">
                                          <p:val>
                                            <p:fltVal val="0"/>
                                          </p:val>
                                        </p:tav>
                                        <p:tav tm="100000">
                                          <p:val>
                                            <p:strVal val="#ppt_h"/>
                                          </p:val>
                                        </p:tav>
                                      </p:tavLst>
                                    </p:anim>
                                    <p:anim calcmode="lin" valueType="num">
                                      <p:cBhvr>
                                        <p:cTn id="14" dur="1000" fill="hold"/>
                                        <p:tgtEl>
                                          <p:spTgt spid="11571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157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96280"/>
                                        </p:tgtEl>
                                        <p:attrNameLst>
                                          <p:attrName>style.visibility</p:attrName>
                                        </p:attrNameLst>
                                      </p:cBhvr>
                                      <p:to>
                                        <p:strVal val="visible"/>
                                      </p:to>
                                    </p:set>
                                    <p:animEffect transition="in" filter="fade">
                                      <p:cBhvr>
                                        <p:cTn id="20" dur="2000"/>
                                        <p:tgtEl>
                                          <p:spTgt spid="96280"/>
                                        </p:tgtEl>
                                      </p:cBhvr>
                                    </p:animEffect>
                                    <p:anim calcmode="lin" valueType="num">
                                      <p:cBhvr>
                                        <p:cTn id="21" dur="2000" fill="hold"/>
                                        <p:tgtEl>
                                          <p:spTgt spid="96280"/>
                                        </p:tgtEl>
                                        <p:attrNameLst>
                                          <p:attrName>style.rotation</p:attrName>
                                        </p:attrNameLst>
                                      </p:cBhvr>
                                      <p:tavLst>
                                        <p:tav tm="0">
                                          <p:val>
                                            <p:fltVal val="720"/>
                                          </p:val>
                                        </p:tav>
                                        <p:tav tm="100000">
                                          <p:val>
                                            <p:fltVal val="0"/>
                                          </p:val>
                                        </p:tav>
                                      </p:tavLst>
                                    </p:anim>
                                    <p:anim calcmode="lin" valueType="num">
                                      <p:cBhvr>
                                        <p:cTn id="22" dur="2000" fill="hold"/>
                                        <p:tgtEl>
                                          <p:spTgt spid="96280"/>
                                        </p:tgtEl>
                                        <p:attrNameLst>
                                          <p:attrName>ppt_h</p:attrName>
                                        </p:attrNameLst>
                                      </p:cBhvr>
                                      <p:tavLst>
                                        <p:tav tm="0">
                                          <p:val>
                                            <p:fltVal val="0"/>
                                          </p:val>
                                        </p:tav>
                                        <p:tav tm="100000">
                                          <p:val>
                                            <p:strVal val="#ppt_h"/>
                                          </p:val>
                                        </p:tav>
                                      </p:tavLst>
                                    </p:anim>
                                    <p:anim calcmode="lin" valueType="num">
                                      <p:cBhvr>
                                        <p:cTn id="23" dur="2000" fill="hold"/>
                                        <p:tgtEl>
                                          <p:spTgt spid="9628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animBg="1"/>
      <p:bldP spid="115719" grpId="0" animBg="1"/>
      <p:bldP spid="962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99803">
            <a:off x="8763000" y="7620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99803">
            <a:off x="2438400" y="4495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84724">
            <a:off x="7848600" y="38100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84724">
            <a:off x="1752600" y="7620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82899" y="1965648"/>
            <a:ext cx="4626203" cy="861774"/>
          </a:xfrm>
          <a:prstGeom prst="rect">
            <a:avLst/>
          </a:prstGeom>
          <a:noFill/>
        </p:spPr>
        <p:txBody>
          <a:bodyPr wrap="none" lIns="91440" tIns="45720" rIns="91440" bIns="45720">
            <a:spAutoFit/>
          </a:bodyPr>
          <a:lstStyle/>
          <a:p>
            <a:pPr algn="ctr"/>
            <a:r>
              <a:rPr lang="en-US" sz="50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2</a:t>
            </a:r>
          </a:p>
        </p:txBody>
      </p:sp>
      <p:sp>
        <p:nvSpPr>
          <p:cNvPr id="9" name="Subtitle 2"/>
          <p:cNvSpPr txBox="1">
            <a:spLocks/>
          </p:cNvSpPr>
          <p:nvPr/>
        </p:nvSpPr>
        <p:spPr bwMode="auto">
          <a:xfrm>
            <a:off x="2667579" y="3162475"/>
            <a:ext cx="6705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500" b="1" dirty="0" err="1">
                <a:solidFill>
                  <a:srgbClr val="0000CC"/>
                </a:solidFill>
                <a:latin typeface="Times New Roman" panose="02020603050405020304" pitchFamily="18" charset="0"/>
                <a:cs typeface="Times New Roman" panose="02020603050405020304" pitchFamily="18" charset="0"/>
              </a:rPr>
              <a:t>Tìm</a:t>
            </a:r>
            <a:r>
              <a:rPr lang="en-US" altLang="en-US" sz="4500" b="1" dirty="0">
                <a:solidFill>
                  <a:srgbClr val="0000CC"/>
                </a:solidFill>
                <a:latin typeface="Times New Roman" panose="02020603050405020304" pitchFamily="18" charset="0"/>
                <a:cs typeface="Times New Roman" panose="02020603050405020304" pitchFamily="18" charset="0"/>
              </a:rPr>
              <a:t> </a:t>
            </a:r>
            <a:r>
              <a:rPr lang="en-US" altLang="en-US" sz="4500" b="1" dirty="0" err="1">
                <a:solidFill>
                  <a:srgbClr val="0000CC"/>
                </a:solidFill>
                <a:latin typeface="Times New Roman" panose="02020603050405020304" pitchFamily="18" charset="0"/>
                <a:cs typeface="Times New Roman" panose="02020603050405020304" pitchFamily="18" charset="0"/>
              </a:rPr>
              <a:t>hiểu</a:t>
            </a:r>
            <a:r>
              <a:rPr lang="en-US" altLang="en-US" sz="4500" b="1" dirty="0">
                <a:solidFill>
                  <a:srgbClr val="0000CC"/>
                </a:solidFill>
                <a:latin typeface="Times New Roman" panose="02020603050405020304" pitchFamily="18" charset="0"/>
                <a:cs typeface="Times New Roman" panose="02020603050405020304" pitchFamily="18" charset="0"/>
              </a:rPr>
              <a:t> </a:t>
            </a:r>
            <a:r>
              <a:rPr lang="en-US" altLang="en-US" sz="4500" b="1" dirty="0" err="1">
                <a:solidFill>
                  <a:srgbClr val="0000CC"/>
                </a:solidFill>
                <a:latin typeface="Times New Roman" panose="02020603050405020304" pitchFamily="18" charset="0"/>
                <a:cs typeface="Times New Roman" panose="02020603050405020304" pitchFamily="18" charset="0"/>
              </a:rPr>
              <a:t>bài</a:t>
            </a:r>
            <a:endParaRPr lang="en-US" altLang="en-US" sz="4500" b="1" dirty="0">
              <a:solidFill>
                <a:srgbClr val="0000CC"/>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1488909322"/>
      </p:ext>
    </p:extLst>
  </p:cSld>
  <p:clrMapOvr>
    <a:masterClrMapping/>
  </p:clrMapOvr>
  <p:transition spd="med" advTm="622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4"/>
          <p:cNvSpPr txBox="1">
            <a:spLocks noChangeArrowheads="1"/>
          </p:cNvSpPr>
          <p:nvPr/>
        </p:nvSpPr>
        <p:spPr bwMode="auto">
          <a:xfrm>
            <a:off x="3505200" y="0"/>
            <a:ext cx="4459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68375">
              <a:defRPr>
                <a:solidFill>
                  <a:schemeClr val="tx1"/>
                </a:solidFill>
                <a:latin typeface="Arial" panose="020B0604020202020204" pitchFamily="34" charset="0"/>
              </a:defRPr>
            </a:lvl1pPr>
            <a:lvl2pPr marL="742950" indent="-285750" defTabSz="968375">
              <a:defRPr>
                <a:solidFill>
                  <a:schemeClr val="tx1"/>
                </a:solidFill>
                <a:latin typeface="Arial" panose="020B0604020202020204" pitchFamily="34" charset="0"/>
              </a:defRPr>
            </a:lvl2pPr>
            <a:lvl3pPr marL="1143000" indent="-228600" defTabSz="968375">
              <a:defRPr>
                <a:solidFill>
                  <a:schemeClr val="tx1"/>
                </a:solidFill>
                <a:latin typeface="Arial" panose="020B0604020202020204" pitchFamily="34" charset="0"/>
              </a:defRPr>
            </a:lvl3pPr>
            <a:lvl4pPr marL="1600200" indent="-228600" defTabSz="968375">
              <a:defRPr>
                <a:solidFill>
                  <a:schemeClr val="tx1"/>
                </a:solidFill>
                <a:latin typeface="Arial" panose="020B0604020202020204" pitchFamily="34" charset="0"/>
              </a:defRPr>
            </a:lvl4pPr>
            <a:lvl5pPr marL="2057400" indent="-228600" defTabSz="968375">
              <a:defRPr>
                <a:solidFill>
                  <a:schemeClr val="tx1"/>
                </a:solidFill>
                <a:latin typeface="Arial" panose="020B0604020202020204" pitchFamily="34" charset="0"/>
              </a:defRPr>
            </a:lvl5pPr>
            <a:lvl6pPr marL="2514600" indent="-228600" defTabSz="968375" eaLnBrk="0" fontAlgn="base" hangingPunct="0">
              <a:spcBef>
                <a:spcPct val="0"/>
              </a:spcBef>
              <a:spcAft>
                <a:spcPct val="0"/>
              </a:spcAft>
              <a:defRPr>
                <a:solidFill>
                  <a:schemeClr val="tx1"/>
                </a:solidFill>
                <a:latin typeface="Arial" panose="020B0604020202020204" pitchFamily="34" charset="0"/>
              </a:defRPr>
            </a:lvl6pPr>
            <a:lvl7pPr marL="2971800" indent="-228600" defTabSz="968375" eaLnBrk="0" fontAlgn="base" hangingPunct="0">
              <a:spcBef>
                <a:spcPct val="0"/>
              </a:spcBef>
              <a:spcAft>
                <a:spcPct val="0"/>
              </a:spcAft>
              <a:defRPr>
                <a:solidFill>
                  <a:schemeClr val="tx1"/>
                </a:solidFill>
                <a:latin typeface="Arial" panose="020B0604020202020204" pitchFamily="34" charset="0"/>
              </a:defRPr>
            </a:lvl7pPr>
            <a:lvl8pPr marL="3429000" indent="-228600" defTabSz="968375" eaLnBrk="0" fontAlgn="base" hangingPunct="0">
              <a:spcBef>
                <a:spcPct val="0"/>
              </a:spcBef>
              <a:spcAft>
                <a:spcPct val="0"/>
              </a:spcAft>
              <a:defRPr>
                <a:solidFill>
                  <a:schemeClr val="tx1"/>
                </a:solidFill>
                <a:latin typeface="Arial" panose="020B0604020202020204" pitchFamily="34" charset="0"/>
              </a:defRPr>
            </a:lvl8pPr>
            <a:lvl9pPr marL="3886200" indent="-228600" defTabSz="96837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dirty="0">
                <a:solidFill>
                  <a:srgbClr val="000000"/>
                </a:solidFill>
                <a:latin typeface="Times New Roman" panose="02020603050405020304" pitchFamily="18" charset="0"/>
              </a:rPr>
              <a:t>Thứ </a:t>
            </a:r>
            <a:r>
              <a:rPr lang="en-US" sz="2400" dirty="0">
                <a:solidFill>
                  <a:srgbClr val="000000"/>
                </a:solidFill>
                <a:latin typeface="Times New Roman" panose="02020603050405020304" pitchFamily="18" charset="0"/>
              </a:rPr>
              <a:t>Ba</a:t>
            </a:r>
            <a:r>
              <a:rPr lang="vi-VN" sz="2400" dirty="0">
                <a:solidFill>
                  <a:srgbClr val="000000"/>
                </a:solidFill>
                <a:latin typeface="Times New Roman" panose="02020603050405020304" pitchFamily="18" charset="0"/>
              </a:rPr>
              <a:t> ngày  </a:t>
            </a:r>
            <a:r>
              <a:rPr lang="en-US" sz="2400" dirty="0">
                <a:solidFill>
                  <a:srgbClr val="000000"/>
                </a:solidFill>
                <a:latin typeface="Times New Roman" panose="02020603050405020304" pitchFamily="18" charset="0"/>
              </a:rPr>
              <a:t>8</a:t>
            </a:r>
            <a:r>
              <a:rPr lang="vi-VN" sz="2400" dirty="0">
                <a:solidFill>
                  <a:srgbClr val="000000"/>
                </a:solidFill>
                <a:latin typeface="Times New Roman" panose="02020603050405020304" pitchFamily="18" charset="0"/>
              </a:rPr>
              <a:t>  tháng </a:t>
            </a:r>
            <a:r>
              <a:rPr lang="en-US" sz="2400" dirty="0">
                <a:solidFill>
                  <a:srgbClr val="000000"/>
                </a:solidFill>
                <a:latin typeface="Times New Roman" panose="02020603050405020304" pitchFamily="18" charset="0"/>
              </a:rPr>
              <a:t>2</a:t>
            </a:r>
            <a:r>
              <a:rPr lang="vi-VN" sz="2400" dirty="0">
                <a:solidFill>
                  <a:srgbClr val="000000"/>
                </a:solidFill>
                <a:latin typeface="Times New Roman" panose="02020603050405020304" pitchFamily="18" charset="0"/>
              </a:rPr>
              <a:t> năm 202</a:t>
            </a:r>
            <a:r>
              <a:rPr lang="en-US" sz="2400" dirty="0">
                <a:solidFill>
                  <a:srgbClr val="000000"/>
                </a:solidFill>
                <a:latin typeface="Times New Roman" panose="02020603050405020304" pitchFamily="18" charset="0"/>
              </a:rPr>
              <a:t>2</a:t>
            </a:r>
            <a:endParaRPr lang="en-US" sz="2400" dirty="0">
              <a:solidFill>
                <a:srgbClr val="000000"/>
              </a:solidFill>
              <a:latin typeface="Calibri Light" panose="020F0302020204030204" pitchFamily="34" charset="0"/>
            </a:endParaRPr>
          </a:p>
        </p:txBody>
      </p:sp>
      <p:sp>
        <p:nvSpPr>
          <p:cNvPr id="43011" name="Text Box 10"/>
          <p:cNvSpPr txBox="1">
            <a:spLocks noChangeArrowheads="1"/>
          </p:cNvSpPr>
          <p:nvPr/>
        </p:nvSpPr>
        <p:spPr bwMode="auto">
          <a:xfrm>
            <a:off x="5219700" y="306388"/>
            <a:ext cx="1676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a:solidFill>
                  <a:srgbClr val="040404"/>
                </a:solidFill>
                <a:latin typeface="Times New Roman" panose="02020603050405020304" pitchFamily="18" charset="0"/>
              </a:rPr>
              <a:t>Tập đọc</a:t>
            </a:r>
          </a:p>
        </p:txBody>
      </p:sp>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 name="Rectangle 3"/>
          <p:cNvSpPr/>
          <p:nvPr/>
        </p:nvSpPr>
        <p:spPr>
          <a:xfrm>
            <a:off x="952500" y="1308100"/>
            <a:ext cx="10210800" cy="2585323"/>
          </a:xfrm>
          <a:prstGeom prst="rect">
            <a:avLst/>
          </a:prstGeom>
        </p:spPr>
        <p:txBody>
          <a:bodyPr>
            <a:spAutoFit/>
          </a:bodyPr>
          <a:lstStyle/>
          <a:p>
            <a:pPr algn="just">
              <a:defRPr/>
            </a:pPr>
            <a:r>
              <a:rPr lang="vi-VN" sz="2300" b="1" dirty="0">
                <a:solidFill>
                  <a:srgbClr val="000000"/>
                </a:solidFill>
                <a:latin typeface="Times New Roman" panose="02020603050405020304" pitchFamily="18" charset="0"/>
              </a:rPr>
              <a:t>    1</a:t>
            </a:r>
            <a:r>
              <a:rPr lang="vi-VN" sz="2400" b="1" dirty="0">
                <a:solidFill>
                  <a:srgbClr val="000000"/>
                </a:solidFill>
                <a:latin typeface="Times New Roman" panose="02020603050405020304" pitchFamily="18" charset="0"/>
              </a:rPr>
              <a:t>.</a:t>
            </a:r>
            <a:r>
              <a:rPr lang="vi-VN" sz="2400" dirty="0">
                <a:solidFill>
                  <a:srgbClr val="000000"/>
                </a:solidFill>
                <a:latin typeface="Times New Roman" panose="02020603050405020304" pitchFamily="18" charset="0"/>
              </a:rPr>
              <a:t> Trung đoàn trưởng bước vào lán, nhìn cả đội một lượt. Cặp mắt ông ánh lên vẻ trìu mến, dịu dàng. Ông ngồi yên lặng một lúc lâu, rồi lên tiếng :</a:t>
            </a:r>
          </a:p>
          <a:p>
            <a:pPr algn="just">
              <a:defRPr/>
            </a:pPr>
            <a:r>
              <a:rPr lang="vi-VN" sz="2400" dirty="0">
                <a:solidFill>
                  <a:srgbClr val="000000"/>
                </a:solidFill>
                <a:latin typeface="Times New Roman" panose="02020603050405020304" pitchFamily="18" charset="0"/>
              </a:rPr>
              <a:t>- Các em ạ, hoàn cảnh chiến khu lúc này rất giạn khổ. Mai đây chắc còn gian khổ, thiếu thốn hơn. Các em khó lòng chịu nổi. Nếu em nào muốn trở về sống với gia đình thì trung đoàn cho các em về. Các em thấy thế nào?</a:t>
            </a:r>
          </a:p>
          <a:p>
            <a:pPr algn="just">
              <a:defRPr/>
            </a:pPr>
            <a:r>
              <a:rPr lang="vi-VN" sz="2400" b="1" dirty="0">
                <a:solidFill>
                  <a:srgbClr val="000000"/>
                </a:solidFill>
                <a:latin typeface="Times New Roman" panose="02020603050405020304" pitchFamily="18" charset="0"/>
              </a:rPr>
              <a:t>  </a:t>
            </a:r>
            <a:br>
              <a:rPr lang="vi-VN" dirty="0">
                <a:solidFill>
                  <a:srgbClr val="000000"/>
                </a:solidFill>
                <a:latin typeface="OpenSans"/>
              </a:rPr>
            </a:br>
            <a:endParaRPr lang="en-US" dirty="0">
              <a:solidFill>
                <a:srgbClr val="040404"/>
              </a:solidFill>
            </a:endParaRPr>
          </a:p>
        </p:txBody>
      </p:sp>
      <p:sp>
        <p:nvSpPr>
          <p:cNvPr id="11" name="Text Box 7"/>
          <p:cNvSpPr txBox="1">
            <a:spLocks noChangeArrowheads="1"/>
          </p:cNvSpPr>
          <p:nvPr/>
        </p:nvSpPr>
        <p:spPr bwMode="auto">
          <a:xfrm>
            <a:off x="4152900" y="595313"/>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a:solidFill>
                  <a:srgbClr val="FF0000"/>
                </a:solidFill>
                <a:latin typeface="Times New Roman" panose="02020603050405020304" pitchFamily="18" charset="0"/>
              </a:rPr>
              <a:t>Ở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khu</a:t>
            </a:r>
            <a:r>
              <a:rPr lang="en-US" sz="3200" b="1" dirty="0">
                <a:solidFill>
                  <a:srgbClr val="FF0000"/>
                </a:solidFill>
                <a:latin typeface="Times New Roman" panose="02020603050405020304" pitchFamily="18" charset="0"/>
              </a:rPr>
              <a:t> .</a:t>
            </a:r>
          </a:p>
        </p:txBody>
      </p:sp>
      <p:sp>
        <p:nvSpPr>
          <p:cNvPr id="7" name="Rectangle 3"/>
          <p:cNvSpPr txBox="1">
            <a:spLocks noChangeArrowheads="1"/>
          </p:cNvSpPr>
          <p:nvPr/>
        </p:nvSpPr>
        <p:spPr bwMode="auto">
          <a:xfrm>
            <a:off x="1257300" y="3632294"/>
            <a:ext cx="9906000" cy="522258"/>
          </a:xfrm>
          <a:prstGeom prst="rect">
            <a:avLst/>
          </a:prstGeom>
          <a:solidFill>
            <a:srgbClr val="FFC000"/>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lnSpc>
                <a:spcPct val="90000"/>
              </a:lnSpc>
              <a:buFont typeface="Wingdings" panose="05000000000000000000" pitchFamily="2" charset="2"/>
              <a:buNone/>
            </a:pPr>
            <a:r>
              <a:rPr lang="en-US" sz="2800" b="1" kern="0" dirty="0">
                <a:latin typeface="Times New Roman" panose="02020603050405020304" pitchFamily="18" charset="0"/>
              </a:rPr>
              <a:t>Câu1: </a:t>
            </a:r>
            <a:r>
              <a:rPr lang="en-US" sz="2800" b="1" kern="0" dirty="0" err="1">
                <a:latin typeface="Times New Roman" panose="02020603050405020304" pitchFamily="18" charset="0"/>
              </a:rPr>
              <a:t>Trung</a:t>
            </a:r>
            <a:r>
              <a:rPr lang="en-US" sz="2800" b="1" kern="0" dirty="0">
                <a:latin typeface="Times New Roman" panose="02020603050405020304" pitchFamily="18" charset="0"/>
              </a:rPr>
              <a:t> </a:t>
            </a:r>
            <a:r>
              <a:rPr lang="en-US" sz="2800" b="1" kern="0" dirty="0" err="1">
                <a:latin typeface="Times New Roman" panose="02020603050405020304" pitchFamily="18" charset="0"/>
              </a:rPr>
              <a:t>đoàn</a:t>
            </a:r>
            <a:r>
              <a:rPr lang="en-US" sz="2800" b="1" kern="0" dirty="0">
                <a:latin typeface="Times New Roman" panose="02020603050405020304" pitchFamily="18" charset="0"/>
              </a:rPr>
              <a:t> </a:t>
            </a:r>
            <a:r>
              <a:rPr lang="en-US" sz="2800" b="1" kern="0" dirty="0" err="1">
                <a:latin typeface="Times New Roman" panose="02020603050405020304" pitchFamily="18" charset="0"/>
              </a:rPr>
              <a:t>trưởng</a:t>
            </a:r>
            <a:r>
              <a:rPr lang="en-US" sz="2800" b="1" kern="0" dirty="0">
                <a:latin typeface="Times New Roman" panose="02020603050405020304" pitchFamily="18" charset="0"/>
              </a:rPr>
              <a:t> </a:t>
            </a:r>
            <a:r>
              <a:rPr lang="en-US" sz="2800" b="1" kern="0" dirty="0" err="1">
                <a:latin typeface="Times New Roman" panose="02020603050405020304" pitchFamily="18" charset="0"/>
              </a:rPr>
              <a:t>gặp</a:t>
            </a:r>
            <a:r>
              <a:rPr lang="en-US" sz="2800" b="1" kern="0" dirty="0">
                <a:latin typeface="Times New Roman" panose="02020603050405020304" pitchFamily="18" charset="0"/>
              </a:rPr>
              <a:t> </a:t>
            </a:r>
            <a:r>
              <a:rPr lang="en-US" sz="2800" b="1" kern="0" dirty="0" err="1">
                <a:latin typeface="Times New Roman" panose="02020603050405020304" pitchFamily="18" charset="0"/>
              </a:rPr>
              <a:t>các</a:t>
            </a:r>
            <a:r>
              <a:rPr lang="en-US" sz="2800" b="1" kern="0" dirty="0">
                <a:latin typeface="Times New Roman" panose="02020603050405020304" pitchFamily="18" charset="0"/>
              </a:rPr>
              <a:t> </a:t>
            </a:r>
            <a:r>
              <a:rPr lang="en-US" sz="2800" b="1" kern="0" dirty="0" err="1">
                <a:latin typeface="Times New Roman" panose="02020603050405020304" pitchFamily="18" charset="0"/>
              </a:rPr>
              <a:t>chiến</a:t>
            </a:r>
            <a:r>
              <a:rPr lang="en-US" sz="2800" b="1" kern="0" dirty="0">
                <a:latin typeface="Times New Roman" panose="02020603050405020304" pitchFamily="18" charset="0"/>
              </a:rPr>
              <a:t> </a:t>
            </a:r>
            <a:r>
              <a:rPr lang="en-US" sz="2800" b="1" kern="0" dirty="0" err="1">
                <a:latin typeface="Times New Roman" panose="02020603050405020304" pitchFamily="18" charset="0"/>
              </a:rPr>
              <a:t>sĩ</a:t>
            </a:r>
            <a:r>
              <a:rPr lang="en-US" sz="2800" b="1" kern="0" dirty="0">
                <a:latin typeface="Times New Roman" panose="02020603050405020304" pitchFamily="18" charset="0"/>
              </a:rPr>
              <a:t> </a:t>
            </a:r>
            <a:r>
              <a:rPr lang="en-US" sz="2800" b="1" kern="0" dirty="0" err="1">
                <a:latin typeface="Times New Roman" panose="02020603050405020304" pitchFamily="18" charset="0"/>
              </a:rPr>
              <a:t>nhỏ</a:t>
            </a:r>
            <a:r>
              <a:rPr lang="en-US" sz="2800" b="1" kern="0" dirty="0">
                <a:latin typeface="Times New Roman" panose="02020603050405020304" pitchFamily="18" charset="0"/>
              </a:rPr>
              <a:t> </a:t>
            </a:r>
            <a:r>
              <a:rPr lang="en-US" sz="2800" b="1" kern="0" dirty="0" err="1">
                <a:latin typeface="Times New Roman" panose="02020603050405020304" pitchFamily="18" charset="0"/>
              </a:rPr>
              <a:t>tuổi</a:t>
            </a:r>
            <a:r>
              <a:rPr lang="en-US" sz="2800" b="1" kern="0" dirty="0">
                <a:latin typeface="Times New Roman" panose="02020603050405020304" pitchFamily="18" charset="0"/>
              </a:rPr>
              <a:t> </a:t>
            </a:r>
            <a:r>
              <a:rPr lang="en-US" sz="2800" b="1" kern="0" dirty="0" err="1">
                <a:latin typeface="Times New Roman" panose="02020603050405020304" pitchFamily="18" charset="0"/>
              </a:rPr>
              <a:t>để</a:t>
            </a:r>
            <a:r>
              <a:rPr lang="en-US" sz="2800" b="1" kern="0" dirty="0">
                <a:latin typeface="Times New Roman" panose="02020603050405020304" pitchFamily="18" charset="0"/>
              </a:rPr>
              <a:t> </a:t>
            </a:r>
            <a:r>
              <a:rPr lang="en-US" sz="2800" b="1" kern="0" dirty="0" err="1">
                <a:latin typeface="Times New Roman" panose="02020603050405020304" pitchFamily="18" charset="0"/>
              </a:rPr>
              <a:t>làm</a:t>
            </a:r>
            <a:r>
              <a:rPr lang="en-US" sz="2800" b="1" kern="0" dirty="0">
                <a:latin typeface="Times New Roman" panose="02020603050405020304" pitchFamily="18" charset="0"/>
              </a:rPr>
              <a:t> </a:t>
            </a:r>
            <a:r>
              <a:rPr lang="en-US" sz="2800" b="1" kern="0" dirty="0" err="1">
                <a:latin typeface="Times New Roman" panose="02020603050405020304" pitchFamily="18" charset="0"/>
              </a:rPr>
              <a:t>gì</a:t>
            </a:r>
            <a:r>
              <a:rPr lang="en-US" sz="2800" b="1" kern="0" dirty="0">
                <a:latin typeface="Times New Roman" panose="02020603050405020304" pitchFamily="18" charset="0"/>
              </a:rPr>
              <a:t> ? </a:t>
            </a:r>
          </a:p>
        </p:txBody>
      </p:sp>
      <p:sp>
        <p:nvSpPr>
          <p:cNvPr id="8" name="Rectangle 3"/>
          <p:cNvSpPr txBox="1">
            <a:spLocks noChangeArrowheads="1"/>
          </p:cNvSpPr>
          <p:nvPr/>
        </p:nvSpPr>
        <p:spPr bwMode="auto">
          <a:xfrm>
            <a:off x="1257300" y="4343400"/>
            <a:ext cx="10134600" cy="1655542"/>
          </a:xfrm>
          <a:prstGeom prst="rect">
            <a:avLst/>
          </a:prstGeom>
          <a:solidFill>
            <a:schemeClr val="accent2"/>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lnSpc>
                <a:spcPct val="90000"/>
              </a:lnSpc>
              <a:buFont typeface="Wingdings" panose="05000000000000000000" pitchFamily="2" charset="2"/>
              <a:buNone/>
            </a:pPr>
            <a:r>
              <a:rPr lang="en-US" sz="2800" kern="0" dirty="0">
                <a:latin typeface="Times New Roman" panose="02020603050405020304" pitchFamily="18" charset="0"/>
              </a:rPr>
              <a:t>-</a:t>
            </a:r>
            <a:r>
              <a:rPr lang="en-US" sz="2800" kern="0" dirty="0" err="1">
                <a:latin typeface="Times New Roman" panose="02020603050405020304" pitchFamily="18" charset="0"/>
              </a:rPr>
              <a:t>Trung</a:t>
            </a:r>
            <a:r>
              <a:rPr lang="en-US" sz="2800" kern="0" dirty="0">
                <a:latin typeface="Times New Roman" panose="02020603050405020304" pitchFamily="18" charset="0"/>
              </a:rPr>
              <a:t> </a:t>
            </a:r>
            <a:r>
              <a:rPr lang="en-US" sz="2800" kern="0" dirty="0" err="1">
                <a:latin typeface="Times New Roman" panose="02020603050405020304" pitchFamily="18" charset="0"/>
              </a:rPr>
              <a:t>đoàn</a:t>
            </a:r>
            <a:r>
              <a:rPr lang="en-US" sz="2800" kern="0" dirty="0">
                <a:latin typeface="Times New Roman" panose="02020603050405020304" pitchFamily="18" charset="0"/>
              </a:rPr>
              <a:t> </a:t>
            </a:r>
            <a:r>
              <a:rPr lang="en-US" sz="2800" kern="0" dirty="0" err="1">
                <a:latin typeface="Times New Roman" panose="02020603050405020304" pitchFamily="18" charset="0"/>
              </a:rPr>
              <a:t>trưởng</a:t>
            </a:r>
            <a:r>
              <a:rPr lang="en-US" sz="2800" kern="0" dirty="0">
                <a:latin typeface="Times New Roman" panose="02020603050405020304" pitchFamily="18" charset="0"/>
              </a:rPr>
              <a:t> </a:t>
            </a:r>
            <a:r>
              <a:rPr lang="en-US" sz="2800" kern="0" dirty="0" err="1">
                <a:latin typeface="Times New Roman" panose="02020603050405020304" pitchFamily="18" charset="0"/>
              </a:rPr>
              <a:t>đến</a:t>
            </a:r>
            <a:r>
              <a:rPr lang="en-US" sz="2800" kern="0" dirty="0">
                <a:latin typeface="Times New Roman" panose="02020603050405020304" pitchFamily="18" charset="0"/>
              </a:rPr>
              <a:t> </a:t>
            </a:r>
            <a:r>
              <a:rPr lang="en-US" sz="2800" kern="0" dirty="0" err="1">
                <a:latin typeface="Times New Roman" panose="02020603050405020304" pitchFamily="18" charset="0"/>
              </a:rPr>
              <a:t>để</a:t>
            </a:r>
            <a:r>
              <a:rPr lang="en-US" sz="2800" kern="0" dirty="0">
                <a:latin typeface="Times New Roman" panose="02020603050405020304" pitchFamily="18" charset="0"/>
              </a:rPr>
              <a:t> </a:t>
            </a:r>
            <a:r>
              <a:rPr lang="en-US" sz="2800" kern="0" dirty="0" err="1">
                <a:latin typeface="Times New Roman" panose="02020603050405020304" pitchFamily="18" charset="0"/>
              </a:rPr>
              <a:t>thông</a:t>
            </a:r>
            <a:r>
              <a:rPr lang="en-US" sz="2800" kern="0" dirty="0">
                <a:latin typeface="Times New Roman" panose="02020603050405020304" pitchFamily="18" charset="0"/>
              </a:rPr>
              <a:t> </a:t>
            </a:r>
            <a:r>
              <a:rPr lang="en-US" sz="2800" kern="0" dirty="0" err="1">
                <a:latin typeface="Times New Roman" panose="02020603050405020304" pitchFamily="18" charset="0"/>
              </a:rPr>
              <a:t>báo</a:t>
            </a:r>
            <a:r>
              <a:rPr lang="en-US" sz="2800" kern="0" dirty="0">
                <a:latin typeface="Times New Roman" panose="02020603050405020304" pitchFamily="18" charset="0"/>
              </a:rPr>
              <a:t> ý </a:t>
            </a:r>
            <a:r>
              <a:rPr lang="en-US" sz="2800" kern="0" dirty="0" err="1">
                <a:latin typeface="Times New Roman" panose="02020603050405020304" pitchFamily="18" charset="0"/>
              </a:rPr>
              <a:t>kiến</a:t>
            </a:r>
            <a:r>
              <a:rPr lang="en-US" sz="2800" kern="0" dirty="0">
                <a:latin typeface="Times New Roman" panose="02020603050405020304" pitchFamily="18" charset="0"/>
              </a:rPr>
              <a:t> </a:t>
            </a:r>
            <a:r>
              <a:rPr lang="en-US" sz="2800" kern="0" dirty="0" err="1">
                <a:latin typeface="Times New Roman" panose="02020603050405020304" pitchFamily="18" charset="0"/>
              </a:rPr>
              <a:t>của</a:t>
            </a:r>
            <a:r>
              <a:rPr lang="en-US" sz="2800" kern="0" dirty="0">
                <a:latin typeface="Times New Roman" panose="02020603050405020304" pitchFamily="18" charset="0"/>
              </a:rPr>
              <a:t> </a:t>
            </a:r>
            <a:r>
              <a:rPr lang="en-US" sz="2800" kern="0" dirty="0" err="1">
                <a:latin typeface="Times New Roman" panose="02020603050405020304" pitchFamily="18" charset="0"/>
              </a:rPr>
              <a:t>trung</a:t>
            </a:r>
            <a:r>
              <a:rPr lang="en-US" sz="2800" kern="0" dirty="0">
                <a:latin typeface="Times New Roman" panose="02020603050405020304" pitchFamily="18" charset="0"/>
              </a:rPr>
              <a:t> </a:t>
            </a:r>
            <a:r>
              <a:rPr lang="en-US" sz="2800" kern="0" dirty="0" err="1">
                <a:latin typeface="Times New Roman" panose="02020603050405020304" pitchFamily="18" charset="0"/>
              </a:rPr>
              <a:t>đoàn</a:t>
            </a:r>
            <a:r>
              <a:rPr lang="en-US" sz="2800" kern="0" dirty="0">
                <a:latin typeface="Times New Roman" panose="02020603050405020304" pitchFamily="18" charset="0"/>
              </a:rPr>
              <a:t> </a:t>
            </a:r>
            <a:r>
              <a:rPr lang="en-US" sz="2800" kern="0" dirty="0" err="1">
                <a:latin typeface="Times New Roman" panose="02020603050405020304" pitchFamily="18" charset="0"/>
              </a:rPr>
              <a:t>cho</a:t>
            </a:r>
            <a:r>
              <a:rPr lang="en-US" sz="2800" kern="0" dirty="0">
                <a:latin typeface="Times New Roman" panose="02020603050405020304" pitchFamily="18" charset="0"/>
              </a:rPr>
              <a:t> </a:t>
            </a:r>
            <a:r>
              <a:rPr lang="en-US" sz="2800" kern="0" dirty="0" err="1">
                <a:latin typeface="Times New Roman" panose="02020603050405020304" pitchFamily="18" charset="0"/>
              </a:rPr>
              <a:t>các</a:t>
            </a:r>
            <a:r>
              <a:rPr lang="en-US" sz="2800" kern="0" dirty="0">
                <a:latin typeface="Times New Roman" panose="02020603050405020304" pitchFamily="18" charset="0"/>
              </a:rPr>
              <a:t> </a:t>
            </a:r>
            <a:r>
              <a:rPr lang="en-US" sz="2800" kern="0" dirty="0" err="1">
                <a:latin typeface="Times New Roman" panose="02020603050405020304" pitchFamily="18" charset="0"/>
              </a:rPr>
              <a:t>chiến</a:t>
            </a:r>
            <a:r>
              <a:rPr lang="en-US" sz="2800" kern="0" dirty="0">
                <a:latin typeface="Times New Roman" panose="02020603050405020304" pitchFamily="18" charset="0"/>
              </a:rPr>
              <a:t> </a:t>
            </a:r>
            <a:r>
              <a:rPr lang="en-US" sz="2800" kern="0" dirty="0" err="1">
                <a:latin typeface="Times New Roman" panose="02020603050405020304" pitchFamily="18" charset="0"/>
              </a:rPr>
              <a:t>sĩ</a:t>
            </a:r>
            <a:r>
              <a:rPr lang="en-US" sz="2800" kern="0" dirty="0">
                <a:latin typeface="Times New Roman" panose="02020603050405020304" pitchFamily="18" charset="0"/>
              </a:rPr>
              <a:t> </a:t>
            </a:r>
            <a:r>
              <a:rPr lang="en-US" sz="2800" kern="0" dirty="0" err="1">
                <a:latin typeface="Times New Roman" panose="02020603050405020304" pitchFamily="18" charset="0"/>
              </a:rPr>
              <a:t>nhỏ</a:t>
            </a:r>
            <a:r>
              <a:rPr lang="en-US" sz="2800" kern="0" dirty="0">
                <a:latin typeface="Times New Roman" panose="02020603050405020304" pitchFamily="18" charset="0"/>
              </a:rPr>
              <a:t> </a:t>
            </a:r>
            <a:r>
              <a:rPr lang="en-US" sz="2800" kern="0" dirty="0" err="1">
                <a:latin typeface="Times New Roman" panose="02020603050405020304" pitchFamily="18" charset="0"/>
              </a:rPr>
              <a:t>trở</a:t>
            </a:r>
            <a:r>
              <a:rPr lang="en-US" sz="2800" kern="0" dirty="0">
                <a:latin typeface="Times New Roman" panose="02020603050405020304" pitchFamily="18" charset="0"/>
              </a:rPr>
              <a:t> </a:t>
            </a:r>
            <a:r>
              <a:rPr lang="en-US" sz="2800" kern="0" dirty="0" err="1">
                <a:latin typeface="Times New Roman" panose="02020603050405020304" pitchFamily="18" charset="0"/>
              </a:rPr>
              <a:t>về</a:t>
            </a:r>
            <a:r>
              <a:rPr lang="en-US" sz="2800" kern="0" dirty="0">
                <a:latin typeface="Times New Roman" panose="02020603050405020304" pitchFamily="18" charset="0"/>
              </a:rPr>
              <a:t> </a:t>
            </a:r>
            <a:r>
              <a:rPr lang="en-US" sz="2800" kern="0" dirty="0" err="1">
                <a:latin typeface="Times New Roman" panose="02020603050405020304" pitchFamily="18" charset="0"/>
              </a:rPr>
              <a:t>sống</a:t>
            </a:r>
            <a:r>
              <a:rPr lang="en-US" sz="2800" kern="0" dirty="0">
                <a:latin typeface="Times New Roman" panose="02020603050405020304" pitchFamily="18" charset="0"/>
              </a:rPr>
              <a:t> </a:t>
            </a:r>
            <a:r>
              <a:rPr lang="en-US" sz="2800" kern="0" dirty="0" err="1">
                <a:latin typeface="Times New Roman" panose="02020603050405020304" pitchFamily="18" charset="0"/>
              </a:rPr>
              <a:t>với</a:t>
            </a:r>
            <a:r>
              <a:rPr lang="en-US" sz="2800" kern="0" dirty="0">
                <a:latin typeface="Times New Roman" panose="02020603050405020304" pitchFamily="18" charset="0"/>
              </a:rPr>
              <a:t> </a:t>
            </a:r>
            <a:r>
              <a:rPr lang="en-US" sz="2800" kern="0" dirty="0" err="1">
                <a:latin typeface="Times New Roman" panose="02020603050405020304" pitchFamily="18" charset="0"/>
              </a:rPr>
              <a:t>gia</a:t>
            </a:r>
            <a:r>
              <a:rPr lang="en-US" sz="2800" kern="0" dirty="0">
                <a:latin typeface="Times New Roman" panose="02020603050405020304" pitchFamily="18" charset="0"/>
              </a:rPr>
              <a:t> </a:t>
            </a:r>
            <a:r>
              <a:rPr lang="en-US" sz="2800" kern="0" dirty="0" err="1">
                <a:latin typeface="Times New Roman" panose="02020603050405020304" pitchFamily="18" charset="0"/>
              </a:rPr>
              <a:t>đình</a:t>
            </a:r>
            <a:r>
              <a:rPr lang="en-US" sz="2800" kern="0" dirty="0">
                <a:latin typeface="Times New Roman" panose="02020603050405020304" pitchFamily="18" charset="0"/>
              </a:rPr>
              <a:t> .</a:t>
            </a:r>
            <a:r>
              <a:rPr lang="en-US" sz="2800" kern="0" dirty="0" err="1">
                <a:latin typeface="Times New Roman" panose="02020603050405020304" pitchFamily="18" charset="0"/>
              </a:rPr>
              <a:t>Vì</a:t>
            </a:r>
            <a:r>
              <a:rPr lang="en-US" sz="2800" kern="0" dirty="0">
                <a:latin typeface="Times New Roman" panose="02020603050405020304" pitchFamily="18" charset="0"/>
              </a:rPr>
              <a:t> </a:t>
            </a:r>
            <a:r>
              <a:rPr lang="en-US" sz="2800" kern="0" dirty="0" err="1">
                <a:latin typeface="Times New Roman" panose="02020603050405020304" pitchFamily="18" charset="0"/>
              </a:rPr>
              <a:t>cuộc</a:t>
            </a:r>
            <a:r>
              <a:rPr lang="en-US" sz="2800" kern="0" dirty="0">
                <a:latin typeface="Times New Roman" panose="02020603050405020304" pitchFamily="18" charset="0"/>
              </a:rPr>
              <a:t> </a:t>
            </a:r>
            <a:r>
              <a:rPr lang="en-US" sz="2800" kern="0" dirty="0" err="1">
                <a:latin typeface="Times New Roman" panose="02020603050405020304" pitchFamily="18" charset="0"/>
              </a:rPr>
              <a:t>sống</a:t>
            </a:r>
            <a:r>
              <a:rPr lang="en-US" sz="2800" kern="0" dirty="0">
                <a:latin typeface="Times New Roman" panose="02020603050405020304" pitchFamily="18" charset="0"/>
              </a:rPr>
              <a:t> ở </a:t>
            </a:r>
            <a:r>
              <a:rPr lang="en-US" sz="2800" kern="0" dirty="0" err="1">
                <a:latin typeface="Times New Roman" panose="02020603050405020304" pitchFamily="18" charset="0"/>
              </a:rPr>
              <a:t>chiến</a:t>
            </a:r>
            <a:r>
              <a:rPr lang="en-US" sz="2800" kern="0" dirty="0">
                <a:latin typeface="Times New Roman" panose="02020603050405020304" pitchFamily="18" charset="0"/>
              </a:rPr>
              <a:t> </a:t>
            </a:r>
            <a:r>
              <a:rPr lang="en-US" sz="2800" kern="0" dirty="0" err="1">
                <a:latin typeface="Times New Roman" panose="02020603050405020304" pitchFamily="18" charset="0"/>
              </a:rPr>
              <a:t>khu</a:t>
            </a:r>
            <a:r>
              <a:rPr lang="en-US" sz="2800" kern="0" dirty="0">
                <a:latin typeface="Times New Roman" panose="02020603050405020304" pitchFamily="18" charset="0"/>
              </a:rPr>
              <a:t> </a:t>
            </a:r>
            <a:r>
              <a:rPr lang="en-US" sz="2800" kern="0" dirty="0" err="1">
                <a:latin typeface="Times New Roman" panose="02020603050405020304" pitchFamily="18" charset="0"/>
              </a:rPr>
              <a:t>thời</a:t>
            </a:r>
            <a:r>
              <a:rPr lang="en-US" sz="2800" kern="0" dirty="0">
                <a:latin typeface="Times New Roman" panose="02020603050405020304" pitchFamily="18" charset="0"/>
              </a:rPr>
              <a:t> </a:t>
            </a:r>
            <a:r>
              <a:rPr lang="en-US" sz="2800" kern="0" dirty="0" err="1">
                <a:latin typeface="Times New Roman" panose="02020603050405020304" pitchFamily="18" charset="0"/>
              </a:rPr>
              <a:t>gian</a:t>
            </a:r>
            <a:r>
              <a:rPr lang="en-US" sz="2800" kern="0" dirty="0">
                <a:latin typeface="Times New Roman" panose="02020603050405020304" pitchFamily="18" charset="0"/>
              </a:rPr>
              <a:t> </a:t>
            </a:r>
            <a:r>
              <a:rPr lang="en-US" sz="2800" kern="0" dirty="0" err="1">
                <a:latin typeface="Times New Roman" panose="02020603050405020304" pitchFamily="18" charset="0"/>
              </a:rPr>
              <a:t>tới</a:t>
            </a:r>
            <a:r>
              <a:rPr lang="en-US" sz="2800" kern="0" dirty="0">
                <a:latin typeface="Times New Roman" panose="02020603050405020304" pitchFamily="18" charset="0"/>
              </a:rPr>
              <a:t> </a:t>
            </a:r>
            <a:r>
              <a:rPr lang="en-US" sz="2800" kern="0" dirty="0" err="1">
                <a:latin typeface="Times New Roman" panose="02020603050405020304" pitchFamily="18" charset="0"/>
              </a:rPr>
              <a:t>còn</a:t>
            </a:r>
            <a:r>
              <a:rPr lang="en-US" sz="2800" kern="0" dirty="0">
                <a:latin typeface="Times New Roman" panose="02020603050405020304" pitchFamily="18" charset="0"/>
              </a:rPr>
              <a:t> </a:t>
            </a:r>
            <a:r>
              <a:rPr lang="en-US" sz="2800" kern="0" dirty="0" err="1">
                <a:latin typeface="Times New Roman" panose="02020603050405020304" pitchFamily="18" charset="0"/>
              </a:rPr>
              <a:t>gian</a:t>
            </a:r>
            <a:r>
              <a:rPr lang="en-US" sz="2800" kern="0" dirty="0">
                <a:latin typeface="Times New Roman" panose="02020603050405020304" pitchFamily="18" charset="0"/>
              </a:rPr>
              <a:t> </a:t>
            </a:r>
            <a:r>
              <a:rPr lang="en-US" sz="2800" kern="0" dirty="0" err="1">
                <a:latin typeface="Times New Roman" panose="02020603050405020304" pitchFamily="18" charset="0"/>
              </a:rPr>
              <a:t>khổ</a:t>
            </a:r>
            <a:r>
              <a:rPr lang="en-US" sz="2800" kern="0" dirty="0">
                <a:latin typeface="Times New Roman" panose="02020603050405020304" pitchFamily="18" charset="0"/>
              </a:rPr>
              <a:t> </a:t>
            </a:r>
            <a:r>
              <a:rPr lang="en-US" sz="2800" kern="0" dirty="0" err="1">
                <a:latin typeface="Times New Roman" panose="02020603050405020304" pitchFamily="18" charset="0"/>
              </a:rPr>
              <a:t>thiếu</a:t>
            </a:r>
            <a:r>
              <a:rPr lang="en-US" sz="2800" kern="0" dirty="0">
                <a:latin typeface="Times New Roman" panose="02020603050405020304" pitchFamily="18" charset="0"/>
              </a:rPr>
              <a:t> </a:t>
            </a:r>
            <a:r>
              <a:rPr lang="en-US" sz="2800" kern="0" dirty="0" err="1">
                <a:latin typeface="Times New Roman" panose="02020603050405020304" pitchFamily="18" charset="0"/>
              </a:rPr>
              <a:t>thốn</a:t>
            </a:r>
            <a:r>
              <a:rPr lang="en-US" sz="2800" kern="0" dirty="0">
                <a:latin typeface="Times New Roman" panose="02020603050405020304" pitchFamily="18" charset="0"/>
              </a:rPr>
              <a:t> </a:t>
            </a:r>
            <a:r>
              <a:rPr lang="en-US" sz="2800" kern="0" dirty="0" err="1">
                <a:latin typeface="Times New Roman" panose="02020603050405020304" pitchFamily="18" charset="0"/>
              </a:rPr>
              <a:t>nhiều</a:t>
            </a:r>
            <a:r>
              <a:rPr lang="en-US" sz="2800" kern="0" dirty="0">
                <a:latin typeface="Times New Roman" panose="02020603050405020304" pitchFamily="18" charset="0"/>
              </a:rPr>
              <a:t> </a:t>
            </a:r>
            <a:r>
              <a:rPr lang="en-US" sz="2800" kern="0" dirty="0" err="1">
                <a:latin typeface="Times New Roman" panose="02020603050405020304" pitchFamily="18" charset="0"/>
              </a:rPr>
              <a:t>hơn</a:t>
            </a:r>
            <a:r>
              <a:rPr lang="en-US" sz="2800" kern="0" dirty="0">
                <a:latin typeface="Times New Roman" panose="02020603050405020304" pitchFamily="18" charset="0"/>
              </a:rPr>
              <a:t> ,</a:t>
            </a:r>
            <a:r>
              <a:rPr lang="en-US" sz="2800" kern="0" dirty="0" err="1">
                <a:latin typeface="Times New Roman" panose="02020603050405020304" pitchFamily="18" charset="0"/>
              </a:rPr>
              <a:t>các</a:t>
            </a:r>
            <a:r>
              <a:rPr lang="en-US" sz="2800" kern="0" dirty="0">
                <a:latin typeface="Times New Roman" panose="02020603050405020304" pitchFamily="18" charset="0"/>
              </a:rPr>
              <a:t> </a:t>
            </a:r>
            <a:r>
              <a:rPr lang="en-US" sz="2800" kern="0" dirty="0" err="1">
                <a:latin typeface="Times New Roman" panose="02020603050405020304" pitchFamily="18" charset="0"/>
              </a:rPr>
              <a:t>em</a:t>
            </a:r>
            <a:r>
              <a:rPr lang="en-US" sz="2800" kern="0" dirty="0">
                <a:latin typeface="Times New Roman" panose="02020603050405020304" pitchFamily="18" charset="0"/>
              </a:rPr>
              <a:t> </a:t>
            </a:r>
            <a:r>
              <a:rPr lang="en-US" sz="2800" kern="0" dirty="0" err="1">
                <a:latin typeface="Times New Roman" panose="02020603050405020304" pitchFamily="18" charset="0"/>
              </a:rPr>
              <a:t>khó</a:t>
            </a:r>
            <a:r>
              <a:rPr lang="en-US" sz="2800" kern="0" dirty="0">
                <a:latin typeface="Times New Roman" panose="02020603050405020304" pitchFamily="18" charset="0"/>
              </a:rPr>
              <a:t> </a:t>
            </a:r>
            <a:r>
              <a:rPr lang="en-US" sz="2800" kern="0" dirty="0" err="1">
                <a:latin typeface="Times New Roman" panose="02020603050405020304" pitchFamily="18" charset="0"/>
              </a:rPr>
              <a:t>lòng</a:t>
            </a:r>
            <a:r>
              <a:rPr lang="en-US" sz="2800" kern="0" dirty="0">
                <a:latin typeface="Times New Roman" panose="02020603050405020304" pitchFamily="18" charset="0"/>
              </a:rPr>
              <a:t> </a:t>
            </a:r>
            <a:r>
              <a:rPr lang="en-US" sz="2800" kern="0" dirty="0" err="1">
                <a:latin typeface="Times New Roman" panose="02020603050405020304" pitchFamily="18" charset="0"/>
              </a:rPr>
              <a:t>chịu</a:t>
            </a:r>
            <a:r>
              <a:rPr lang="en-US" sz="2800" kern="0" dirty="0">
                <a:latin typeface="Times New Roman" panose="02020603050405020304" pitchFamily="18" charset="0"/>
              </a:rPr>
              <a:t> </a:t>
            </a:r>
            <a:r>
              <a:rPr lang="en-US" sz="2800" kern="0" dirty="0" err="1">
                <a:latin typeface="Times New Roman" panose="02020603050405020304" pitchFamily="18" charset="0"/>
              </a:rPr>
              <a:t>nổi</a:t>
            </a:r>
            <a:r>
              <a:rPr lang="en-US" sz="2800" kern="0" dirty="0">
                <a:latin typeface="Times New Roman" panose="02020603050405020304" pitchFamily="18" charset="0"/>
              </a:rPr>
              <a:t>.</a:t>
            </a:r>
          </a:p>
        </p:txBody>
      </p:sp>
    </p:spTree>
    <p:extLst>
      <p:ext uri="{BB962C8B-B14F-4D97-AF65-F5344CB8AC3E}">
        <p14:creationId xmlns:p14="http://schemas.microsoft.com/office/powerpoint/2010/main" val="16711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8" name="Rectangle 7"/>
          <p:cNvSpPr/>
          <p:nvPr/>
        </p:nvSpPr>
        <p:spPr>
          <a:xfrm>
            <a:off x="914400" y="152400"/>
            <a:ext cx="10210800" cy="3631763"/>
          </a:xfrm>
          <a:prstGeom prst="rect">
            <a:avLst/>
          </a:prstGeom>
        </p:spPr>
        <p:txBody>
          <a:bodyPr>
            <a:spAutoFit/>
          </a:bodyPr>
          <a:lstStyle/>
          <a:p>
            <a:pPr algn="just">
              <a:defRPr/>
            </a:pPr>
            <a:r>
              <a:rPr lang="vi-VN" sz="2300" b="1" dirty="0">
                <a:solidFill>
                  <a:srgbClr val="000000"/>
                </a:solidFill>
                <a:latin typeface="Times New Roman" panose="02020603050405020304" pitchFamily="18" charset="0"/>
              </a:rPr>
              <a:t>2.</a:t>
            </a:r>
            <a:r>
              <a:rPr lang="vi-VN" sz="2300" dirty="0">
                <a:solidFill>
                  <a:srgbClr val="000000"/>
                </a:solidFill>
                <a:latin typeface="Times New Roman" panose="02020603050405020304" pitchFamily="18" charset="0"/>
              </a:rPr>
              <a:t> Trước ý kiến đột ngột của chỉ huy, bọn trẻ lặng đi. Tự nhiên ai cũng thấy cổ họng mình nghẹn lại. </a:t>
            </a:r>
          </a:p>
          <a:p>
            <a:pPr algn="just">
              <a:defRPr/>
            </a:pPr>
            <a:r>
              <a:rPr lang="vi-VN" sz="2300" dirty="0">
                <a:solidFill>
                  <a:srgbClr val="000000"/>
                </a:solidFill>
                <a:latin typeface="Times New Roman" panose="02020603050405020304" pitchFamily="18" charset="0"/>
              </a:rPr>
              <a:t>Lượm tới gần đống lửa, giọng em run lên :</a:t>
            </a:r>
          </a:p>
          <a:p>
            <a:pPr algn="just">
              <a:defRPr/>
            </a:pPr>
            <a:r>
              <a:rPr lang="vi-VN" sz="2300" dirty="0">
                <a:solidFill>
                  <a:srgbClr val="000000"/>
                </a:solidFill>
                <a:latin typeface="Times New Roman" panose="02020603050405020304" pitchFamily="18" charset="0"/>
              </a:rPr>
              <a:t>- Em xin được ở lại. Em thà chết trên chiến khu còn hơn về ở chung, ở lộn với tụi Tây, tụi Việt gian…</a:t>
            </a:r>
          </a:p>
          <a:p>
            <a:pPr algn="just">
              <a:defRPr/>
            </a:pPr>
            <a:r>
              <a:rPr lang="vi-VN" sz="2300" dirty="0">
                <a:solidFill>
                  <a:srgbClr val="000000"/>
                </a:solidFill>
                <a:latin typeface="Times New Roman" panose="02020603050405020304" pitchFamily="18" charset="0"/>
              </a:rPr>
              <a:t>Cả đội nhao nhao :</a:t>
            </a:r>
          </a:p>
          <a:p>
            <a:pPr algn="just">
              <a:defRPr/>
            </a:pPr>
            <a:r>
              <a:rPr lang="vi-VN" sz="2300" dirty="0">
                <a:solidFill>
                  <a:srgbClr val="000000"/>
                </a:solidFill>
                <a:latin typeface="Times New Roman" panose="02020603050405020304" pitchFamily="18" charset="0"/>
              </a:rPr>
              <a:t>- Chúng em xin ở lại.</a:t>
            </a:r>
          </a:p>
          <a:p>
            <a:pPr algn="just">
              <a:defRPr/>
            </a:pPr>
            <a:r>
              <a:rPr lang="vi-VN" sz="2300" dirty="0">
                <a:solidFill>
                  <a:srgbClr val="000000"/>
                </a:solidFill>
                <a:latin typeface="Times New Roman" panose="02020603050405020304" pitchFamily="18" charset="0"/>
              </a:rPr>
              <a:t>Mừng nói như van lơn:</a:t>
            </a:r>
          </a:p>
          <a:p>
            <a:pPr algn="just">
              <a:defRPr/>
            </a:pPr>
            <a:r>
              <a:rPr lang="vi-VN" sz="2300" dirty="0">
                <a:solidFill>
                  <a:srgbClr val="000000"/>
                </a:solidFill>
                <a:latin typeface="Times New Roman" panose="02020603050405020304" pitchFamily="18" charset="0"/>
              </a:rPr>
              <a:t>- Chúng em còn nhỏ, chưa làm được chi nhiều thì trung đoàn cho chúng em ăn ít cũng được. Đừng bắt chúng em phải về, tội chúng em lắm, anh nờ…</a:t>
            </a:r>
            <a:endParaRPr lang="en-US" dirty="0">
              <a:solidFill>
                <a:srgbClr val="040404"/>
              </a:solidFill>
            </a:endParaRPr>
          </a:p>
        </p:txBody>
      </p:sp>
      <p:sp>
        <p:nvSpPr>
          <p:cNvPr id="6" name="Rectangle 3"/>
          <p:cNvSpPr txBox="1">
            <a:spLocks noChangeArrowheads="1"/>
          </p:cNvSpPr>
          <p:nvPr/>
        </p:nvSpPr>
        <p:spPr bwMode="auto">
          <a:xfrm>
            <a:off x="1219200" y="3801096"/>
            <a:ext cx="9448800" cy="926306"/>
          </a:xfrm>
          <a:prstGeom prst="rect">
            <a:avLst/>
          </a:prstGeom>
          <a:solidFill>
            <a:schemeClr val="accent5"/>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buFont typeface="Wingdings" panose="05000000000000000000" pitchFamily="2" charset="2"/>
              <a:buNone/>
            </a:pPr>
            <a:r>
              <a:rPr lang="en-US" sz="2800" b="1" kern="0" dirty="0" err="1">
                <a:latin typeface="Times New Roman" panose="02020603050405020304" pitchFamily="18" charset="0"/>
              </a:rPr>
              <a:t>Câu</a:t>
            </a:r>
            <a:r>
              <a:rPr lang="en-US" sz="2800" b="1" kern="0" dirty="0">
                <a:latin typeface="Times New Roman" panose="02020603050405020304" pitchFamily="18" charset="0"/>
              </a:rPr>
              <a:t> 2: </a:t>
            </a:r>
            <a:r>
              <a:rPr lang="en-US" sz="2800" b="1" kern="0" dirty="0" err="1">
                <a:latin typeface="Times New Roman" panose="02020603050405020304" pitchFamily="18" charset="0"/>
              </a:rPr>
              <a:t>Vì</a:t>
            </a:r>
            <a:r>
              <a:rPr lang="en-US" sz="2800" b="1" kern="0" dirty="0">
                <a:latin typeface="Times New Roman" panose="02020603050405020304" pitchFamily="18" charset="0"/>
              </a:rPr>
              <a:t> </a:t>
            </a:r>
            <a:r>
              <a:rPr lang="en-US" sz="2800" b="1" kern="0" dirty="0" err="1">
                <a:latin typeface="Times New Roman" panose="02020603050405020304" pitchFamily="18" charset="0"/>
              </a:rPr>
              <a:t>sao</a:t>
            </a:r>
            <a:r>
              <a:rPr lang="en-US" sz="2800" b="1" kern="0" dirty="0">
                <a:latin typeface="Times New Roman" panose="02020603050405020304" pitchFamily="18" charset="0"/>
              </a:rPr>
              <a:t> </a:t>
            </a:r>
            <a:r>
              <a:rPr lang="en-US" sz="2800" b="1" kern="0" dirty="0" err="1">
                <a:latin typeface="Times New Roman" panose="02020603050405020304" pitchFamily="18" charset="0"/>
              </a:rPr>
              <a:t>khi</a:t>
            </a:r>
            <a:r>
              <a:rPr lang="en-US" sz="2800" b="1" kern="0" dirty="0">
                <a:latin typeface="Times New Roman" panose="02020603050405020304" pitchFamily="18" charset="0"/>
              </a:rPr>
              <a:t> </a:t>
            </a:r>
            <a:r>
              <a:rPr lang="en-US" sz="2800" b="1" kern="0" dirty="0" err="1">
                <a:latin typeface="Times New Roman" panose="02020603050405020304" pitchFamily="18" charset="0"/>
              </a:rPr>
              <a:t>nghe</a:t>
            </a:r>
            <a:r>
              <a:rPr lang="en-US" sz="2800" b="1" kern="0" dirty="0">
                <a:latin typeface="Times New Roman" panose="02020603050405020304" pitchFamily="18" charset="0"/>
              </a:rPr>
              <a:t> </a:t>
            </a:r>
            <a:r>
              <a:rPr lang="en-US" sz="2800" b="1" kern="0" dirty="0" err="1">
                <a:latin typeface="Times New Roman" panose="02020603050405020304" pitchFamily="18" charset="0"/>
              </a:rPr>
              <a:t>ông</a:t>
            </a:r>
            <a:r>
              <a:rPr lang="en-US" sz="2800" b="1" kern="0" dirty="0">
                <a:latin typeface="Times New Roman" panose="02020603050405020304" pitchFamily="18" charset="0"/>
              </a:rPr>
              <a:t> </a:t>
            </a:r>
            <a:r>
              <a:rPr lang="en-US" sz="2800" b="1" kern="0" dirty="0" err="1">
                <a:latin typeface="Times New Roman" panose="02020603050405020304" pitchFamily="18" charset="0"/>
              </a:rPr>
              <a:t>nói</a:t>
            </a:r>
            <a:r>
              <a:rPr lang="en-US" sz="2800" b="1" kern="0" dirty="0">
                <a:latin typeface="Times New Roman" panose="02020603050405020304" pitchFamily="18" charset="0"/>
              </a:rPr>
              <a:t> </a:t>
            </a:r>
            <a:r>
              <a:rPr lang="en-US" sz="2800" b="1" kern="0" dirty="0" err="1">
                <a:latin typeface="Times New Roman" panose="02020603050405020304" pitchFamily="18" charset="0"/>
              </a:rPr>
              <a:t>các</a:t>
            </a:r>
            <a:r>
              <a:rPr lang="en-US" sz="2800" b="1" kern="0" dirty="0">
                <a:latin typeface="Times New Roman" panose="02020603050405020304" pitchFamily="18" charset="0"/>
              </a:rPr>
              <a:t> </a:t>
            </a:r>
            <a:r>
              <a:rPr lang="en-US" sz="2800" b="1" kern="0" dirty="0" err="1">
                <a:latin typeface="Times New Roman" panose="02020603050405020304" pitchFamily="18" charset="0"/>
              </a:rPr>
              <a:t>chiến</a:t>
            </a:r>
            <a:r>
              <a:rPr lang="en-US" sz="2800" b="1" kern="0" dirty="0">
                <a:latin typeface="Times New Roman" panose="02020603050405020304" pitchFamily="18" charset="0"/>
              </a:rPr>
              <a:t>  </a:t>
            </a:r>
            <a:r>
              <a:rPr lang="en-US" sz="2800" b="1" kern="0" dirty="0" err="1">
                <a:latin typeface="Times New Roman" panose="02020603050405020304" pitchFamily="18" charset="0"/>
              </a:rPr>
              <a:t>sĩ</a:t>
            </a:r>
            <a:r>
              <a:rPr lang="en-US" sz="2800" b="1" kern="0" dirty="0">
                <a:latin typeface="Times New Roman" panose="02020603050405020304" pitchFamily="18" charset="0"/>
              </a:rPr>
              <a:t> </a:t>
            </a:r>
            <a:r>
              <a:rPr lang="en-US" sz="2800" b="1" kern="0" dirty="0" err="1">
                <a:latin typeface="Times New Roman" panose="02020603050405020304" pitchFamily="18" charset="0"/>
              </a:rPr>
              <a:t>nhỏ</a:t>
            </a:r>
            <a:r>
              <a:rPr lang="en-US" sz="2800" b="1" kern="0" dirty="0">
                <a:latin typeface="Times New Roman" panose="02020603050405020304" pitchFamily="18" charset="0"/>
              </a:rPr>
              <a:t> “</a:t>
            </a:r>
            <a:r>
              <a:rPr lang="en-US" sz="2800" b="1" kern="0" dirty="0" err="1">
                <a:latin typeface="Times New Roman" panose="02020603050405020304" pitchFamily="18" charset="0"/>
              </a:rPr>
              <a:t>ai</a:t>
            </a:r>
            <a:r>
              <a:rPr lang="en-US" sz="2800" b="1" kern="0" dirty="0">
                <a:latin typeface="Times New Roman" panose="02020603050405020304" pitchFamily="18" charset="0"/>
              </a:rPr>
              <a:t> </a:t>
            </a:r>
            <a:r>
              <a:rPr lang="en-US" sz="2800" b="1" kern="0" dirty="0" err="1">
                <a:latin typeface="Times New Roman" panose="02020603050405020304" pitchFamily="18" charset="0"/>
              </a:rPr>
              <a:t>cũng</a:t>
            </a:r>
            <a:r>
              <a:rPr lang="en-US" sz="2800" b="1" kern="0" dirty="0">
                <a:latin typeface="Times New Roman" panose="02020603050405020304" pitchFamily="18" charset="0"/>
              </a:rPr>
              <a:t> </a:t>
            </a:r>
            <a:r>
              <a:rPr lang="en-US" sz="2800" b="1" kern="0" dirty="0" err="1">
                <a:latin typeface="Times New Roman" panose="02020603050405020304" pitchFamily="18" charset="0"/>
              </a:rPr>
              <a:t>thấy</a:t>
            </a:r>
            <a:r>
              <a:rPr lang="en-US" sz="2800" b="1" kern="0" dirty="0">
                <a:latin typeface="Times New Roman" panose="02020603050405020304" pitchFamily="18" charset="0"/>
              </a:rPr>
              <a:t> </a:t>
            </a:r>
            <a:r>
              <a:rPr lang="en-US" sz="2800" b="1" kern="0" dirty="0" err="1">
                <a:latin typeface="Times New Roman" panose="02020603050405020304" pitchFamily="18" charset="0"/>
              </a:rPr>
              <a:t>cổ</a:t>
            </a:r>
            <a:r>
              <a:rPr lang="en-US" sz="2800" b="1" kern="0" dirty="0">
                <a:latin typeface="Times New Roman" panose="02020603050405020304" pitchFamily="18" charset="0"/>
              </a:rPr>
              <a:t> </a:t>
            </a:r>
            <a:r>
              <a:rPr lang="en-US" sz="2800" b="1" kern="0" dirty="0" err="1">
                <a:latin typeface="Times New Roman" panose="02020603050405020304" pitchFamily="18" charset="0"/>
              </a:rPr>
              <a:t>họng</a:t>
            </a:r>
            <a:r>
              <a:rPr lang="en-US" sz="2800" b="1" kern="0" dirty="0">
                <a:latin typeface="Times New Roman" panose="02020603050405020304" pitchFamily="18" charset="0"/>
              </a:rPr>
              <a:t> </a:t>
            </a:r>
            <a:r>
              <a:rPr lang="en-US" sz="2800" b="1" kern="0" dirty="0" err="1">
                <a:latin typeface="Times New Roman" panose="02020603050405020304" pitchFamily="18" charset="0"/>
              </a:rPr>
              <a:t>mình</a:t>
            </a:r>
            <a:r>
              <a:rPr lang="en-US" sz="2800" b="1" kern="0" dirty="0">
                <a:latin typeface="Times New Roman" panose="02020603050405020304" pitchFamily="18" charset="0"/>
              </a:rPr>
              <a:t> </a:t>
            </a:r>
            <a:r>
              <a:rPr lang="en-US" sz="2800" b="1" kern="0" dirty="0" err="1">
                <a:latin typeface="Times New Roman" panose="02020603050405020304" pitchFamily="18" charset="0"/>
              </a:rPr>
              <a:t>nghẹn</a:t>
            </a:r>
            <a:r>
              <a:rPr lang="en-US" sz="2800" b="1" kern="0" dirty="0">
                <a:latin typeface="Times New Roman" panose="02020603050405020304" pitchFamily="18" charset="0"/>
              </a:rPr>
              <a:t> </a:t>
            </a:r>
            <a:r>
              <a:rPr lang="en-US" sz="2800" b="1" kern="0" dirty="0" err="1">
                <a:latin typeface="Times New Roman" panose="02020603050405020304" pitchFamily="18" charset="0"/>
              </a:rPr>
              <a:t>lại</a:t>
            </a:r>
            <a:r>
              <a:rPr lang="en-US" sz="2800" b="1" kern="0" dirty="0">
                <a:latin typeface="Times New Roman" panose="02020603050405020304" pitchFamily="18" charset="0"/>
              </a:rPr>
              <a:t>” ?</a:t>
            </a:r>
          </a:p>
        </p:txBody>
      </p:sp>
      <p:sp>
        <p:nvSpPr>
          <p:cNvPr id="7" name="Rectangle 3"/>
          <p:cNvSpPr txBox="1">
            <a:spLocks noChangeArrowheads="1"/>
          </p:cNvSpPr>
          <p:nvPr/>
        </p:nvSpPr>
        <p:spPr bwMode="auto">
          <a:xfrm>
            <a:off x="1295400" y="4876800"/>
            <a:ext cx="9448800" cy="1371600"/>
          </a:xfrm>
          <a:prstGeom prst="rect">
            <a:avLst/>
          </a:prstGeom>
          <a:solidFill>
            <a:srgbClr val="FFFF00"/>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buFont typeface="Wingdings" panose="05000000000000000000" pitchFamily="2" charset="2"/>
              <a:buNone/>
            </a:pPr>
            <a:r>
              <a:rPr lang="en-US" sz="2800" b="1" kern="0" dirty="0" err="1">
                <a:latin typeface="Times New Roman" panose="02020603050405020304" pitchFamily="18" charset="0"/>
              </a:rPr>
              <a:t>Vì</a:t>
            </a:r>
            <a:r>
              <a:rPr lang="en-US" sz="2800" b="1" kern="0" dirty="0">
                <a:latin typeface="Times New Roman" panose="02020603050405020304" pitchFamily="18" charset="0"/>
              </a:rPr>
              <a:t> </a:t>
            </a:r>
            <a:r>
              <a:rPr lang="en-US" sz="2800" b="1" kern="0" dirty="0" err="1">
                <a:latin typeface="Times New Roman" panose="02020603050405020304" pitchFamily="18" charset="0"/>
              </a:rPr>
              <a:t>các</a:t>
            </a:r>
            <a:r>
              <a:rPr lang="en-US" sz="2800" b="1" kern="0" dirty="0">
                <a:latin typeface="Times New Roman" panose="02020603050405020304" pitchFamily="18" charset="0"/>
              </a:rPr>
              <a:t> </a:t>
            </a:r>
            <a:r>
              <a:rPr lang="en-US" sz="2800" b="1" kern="0" dirty="0" err="1">
                <a:latin typeface="Times New Roman" panose="02020603050405020304" pitchFamily="18" charset="0"/>
              </a:rPr>
              <a:t>chiến</a:t>
            </a:r>
            <a:r>
              <a:rPr lang="en-US" sz="2800" b="1" kern="0" dirty="0">
                <a:latin typeface="Times New Roman" panose="02020603050405020304" pitchFamily="18" charset="0"/>
              </a:rPr>
              <a:t> </a:t>
            </a:r>
            <a:r>
              <a:rPr lang="en-US" sz="2800" b="1" kern="0" dirty="0" err="1">
                <a:latin typeface="Times New Roman" panose="02020603050405020304" pitchFamily="18" charset="0"/>
              </a:rPr>
              <a:t>nhỏ</a:t>
            </a:r>
            <a:r>
              <a:rPr lang="en-US" sz="2800" b="1" kern="0" dirty="0">
                <a:latin typeface="Times New Roman" panose="02020603050405020304" pitchFamily="18" charset="0"/>
              </a:rPr>
              <a:t> </a:t>
            </a:r>
            <a:r>
              <a:rPr lang="en-US" sz="2800" b="1" kern="0" dirty="0" err="1">
                <a:latin typeface="Times New Roman" panose="02020603050405020304" pitchFamily="18" charset="0"/>
              </a:rPr>
              <a:t>xúc</a:t>
            </a:r>
            <a:r>
              <a:rPr lang="en-US" sz="2800" b="1" kern="0" dirty="0">
                <a:latin typeface="Times New Roman" panose="02020603050405020304" pitchFamily="18" charset="0"/>
              </a:rPr>
              <a:t> </a:t>
            </a:r>
            <a:r>
              <a:rPr lang="en-US" sz="2800" b="1" kern="0" dirty="0" err="1">
                <a:latin typeface="Times New Roman" panose="02020603050405020304" pitchFamily="18" charset="0"/>
              </a:rPr>
              <a:t>động</a:t>
            </a:r>
            <a:r>
              <a:rPr lang="en-US" sz="2800" b="1" kern="0" dirty="0">
                <a:latin typeface="Times New Roman" panose="02020603050405020304" pitchFamily="18" charset="0"/>
              </a:rPr>
              <a:t> </a:t>
            </a:r>
            <a:r>
              <a:rPr lang="en-US" sz="2800" b="1" kern="0" dirty="0" err="1">
                <a:latin typeface="Times New Roman" panose="02020603050405020304" pitchFamily="18" charset="0"/>
              </a:rPr>
              <a:t>khi</a:t>
            </a:r>
            <a:r>
              <a:rPr lang="en-US" sz="2800" b="1" kern="0" dirty="0">
                <a:latin typeface="Times New Roman" panose="02020603050405020304" pitchFamily="18" charset="0"/>
              </a:rPr>
              <a:t> </a:t>
            </a:r>
            <a:r>
              <a:rPr lang="en-US" sz="2800" b="1" kern="0" dirty="0" err="1">
                <a:latin typeface="Times New Roman" panose="02020603050405020304" pitchFamily="18" charset="0"/>
              </a:rPr>
              <a:t>nghĩ</a:t>
            </a:r>
            <a:r>
              <a:rPr lang="en-US" sz="2800" b="1" kern="0" dirty="0">
                <a:latin typeface="Times New Roman" panose="02020603050405020304" pitchFamily="18" charset="0"/>
              </a:rPr>
              <a:t> </a:t>
            </a:r>
            <a:r>
              <a:rPr lang="en-US" sz="2800" b="1" kern="0" dirty="0" err="1">
                <a:latin typeface="Times New Roman" panose="02020603050405020304" pitchFamily="18" charset="0"/>
              </a:rPr>
              <a:t>rằng</a:t>
            </a:r>
            <a:r>
              <a:rPr lang="en-US" sz="2800" b="1" kern="0" dirty="0">
                <a:latin typeface="Times New Roman" panose="02020603050405020304" pitchFamily="18" charset="0"/>
              </a:rPr>
              <a:t> </a:t>
            </a:r>
            <a:r>
              <a:rPr lang="en-US" sz="2800" b="1" kern="0" dirty="0" err="1">
                <a:latin typeface="Times New Roman" panose="02020603050405020304" pitchFamily="18" charset="0"/>
              </a:rPr>
              <a:t>mình</a:t>
            </a:r>
            <a:r>
              <a:rPr lang="en-US" sz="2800" b="1" kern="0" dirty="0">
                <a:latin typeface="Times New Roman" panose="02020603050405020304" pitchFamily="18" charset="0"/>
              </a:rPr>
              <a:t> </a:t>
            </a:r>
            <a:r>
              <a:rPr lang="en-US" sz="2800" b="1" kern="0" dirty="0" err="1">
                <a:latin typeface="Times New Roman" panose="02020603050405020304" pitchFamily="18" charset="0"/>
              </a:rPr>
              <a:t>phải</a:t>
            </a:r>
            <a:r>
              <a:rPr lang="en-US" sz="2800" b="1" kern="0" dirty="0">
                <a:latin typeface="Times New Roman" panose="02020603050405020304" pitchFamily="18" charset="0"/>
              </a:rPr>
              <a:t> </a:t>
            </a:r>
            <a:r>
              <a:rPr lang="en-US" sz="2800" b="1" kern="0" dirty="0" err="1">
                <a:latin typeface="Times New Roman" panose="02020603050405020304" pitchFamily="18" charset="0"/>
              </a:rPr>
              <a:t>xa</a:t>
            </a:r>
            <a:r>
              <a:rPr lang="en-US" sz="2800" b="1" kern="0" dirty="0">
                <a:latin typeface="Times New Roman" panose="02020603050405020304" pitchFamily="18" charset="0"/>
              </a:rPr>
              <a:t> </a:t>
            </a:r>
            <a:r>
              <a:rPr lang="en-US" sz="2800" b="1" kern="0" dirty="0" err="1">
                <a:latin typeface="Times New Roman" panose="02020603050405020304" pitchFamily="18" charset="0"/>
              </a:rPr>
              <a:t>chiến</a:t>
            </a:r>
            <a:r>
              <a:rPr lang="en-US" sz="2800" b="1" kern="0" dirty="0">
                <a:latin typeface="Times New Roman" panose="02020603050405020304" pitchFamily="18" charset="0"/>
              </a:rPr>
              <a:t> </a:t>
            </a:r>
            <a:r>
              <a:rPr lang="en-US" sz="2800" b="1" kern="0" dirty="0" err="1">
                <a:latin typeface="Times New Roman" panose="02020603050405020304" pitchFamily="18" charset="0"/>
              </a:rPr>
              <a:t>khu</a:t>
            </a:r>
            <a:r>
              <a:rPr lang="en-US" sz="2800" b="1" kern="0" dirty="0">
                <a:latin typeface="Times New Roman" panose="02020603050405020304" pitchFamily="18" charset="0"/>
              </a:rPr>
              <a:t> , </a:t>
            </a:r>
            <a:r>
              <a:rPr lang="en-US" sz="2800" b="1" kern="0" dirty="0" err="1">
                <a:latin typeface="Times New Roman" panose="02020603050405020304" pitchFamily="18" charset="0"/>
              </a:rPr>
              <a:t>xa</a:t>
            </a:r>
            <a:r>
              <a:rPr lang="en-US" sz="2800" b="1" kern="0" dirty="0">
                <a:latin typeface="Times New Roman" panose="02020603050405020304" pitchFamily="18" charset="0"/>
              </a:rPr>
              <a:t> </a:t>
            </a:r>
            <a:r>
              <a:rPr lang="en-US" sz="2800" b="1" kern="0" dirty="0" err="1">
                <a:latin typeface="Times New Roman" panose="02020603050405020304" pitchFamily="18" charset="0"/>
              </a:rPr>
              <a:t>trung</a:t>
            </a:r>
            <a:r>
              <a:rPr lang="en-US" sz="2800" b="1" kern="0" dirty="0">
                <a:latin typeface="Times New Roman" panose="02020603050405020304" pitchFamily="18" charset="0"/>
              </a:rPr>
              <a:t> </a:t>
            </a:r>
            <a:r>
              <a:rPr lang="en-US" sz="2800" b="1" kern="0" dirty="0" err="1">
                <a:latin typeface="Times New Roman" panose="02020603050405020304" pitchFamily="18" charset="0"/>
              </a:rPr>
              <a:t>đoàn</a:t>
            </a:r>
            <a:r>
              <a:rPr lang="en-US" sz="2800" b="1" kern="0" dirty="0">
                <a:latin typeface="Times New Roman" panose="02020603050405020304" pitchFamily="18" charset="0"/>
              </a:rPr>
              <a:t> </a:t>
            </a:r>
            <a:r>
              <a:rPr lang="en-US" sz="2800" b="1" kern="0" dirty="0" err="1">
                <a:latin typeface="Times New Roman" panose="02020603050405020304" pitchFamily="18" charset="0"/>
              </a:rPr>
              <a:t>trưởng</a:t>
            </a:r>
            <a:r>
              <a:rPr lang="en-US" sz="2800" b="1" kern="0" dirty="0">
                <a:latin typeface="Times New Roman" panose="02020603050405020304" pitchFamily="18" charset="0"/>
              </a:rPr>
              <a:t> </a:t>
            </a:r>
            <a:r>
              <a:rPr lang="en-US" sz="2800" b="1" kern="0" dirty="0" err="1">
                <a:latin typeface="Times New Roman" panose="02020603050405020304" pitchFamily="18" charset="0"/>
              </a:rPr>
              <a:t>và</a:t>
            </a:r>
            <a:r>
              <a:rPr lang="en-US" sz="2800" b="1" kern="0" dirty="0">
                <a:latin typeface="Times New Roman" panose="02020603050405020304" pitchFamily="18" charset="0"/>
              </a:rPr>
              <a:t> </a:t>
            </a:r>
            <a:r>
              <a:rPr lang="en-US" sz="2800" b="1" kern="0" dirty="0" err="1">
                <a:latin typeface="Times New Roman" panose="02020603050405020304" pitchFamily="18" charset="0"/>
              </a:rPr>
              <a:t>không</a:t>
            </a:r>
            <a:r>
              <a:rPr lang="en-US" sz="2800" b="1" kern="0" dirty="0">
                <a:latin typeface="Times New Roman" panose="02020603050405020304" pitchFamily="18" charset="0"/>
              </a:rPr>
              <a:t> </a:t>
            </a:r>
            <a:r>
              <a:rPr lang="en-US" sz="2800" b="1" kern="0" dirty="0" err="1">
                <a:latin typeface="Times New Roman" panose="02020603050405020304" pitchFamily="18" charset="0"/>
              </a:rPr>
              <a:t>được</a:t>
            </a:r>
            <a:r>
              <a:rPr lang="en-US" sz="2800" b="1" kern="0" dirty="0">
                <a:latin typeface="Times New Roman" panose="02020603050405020304" pitchFamily="18" charset="0"/>
              </a:rPr>
              <a:t> </a:t>
            </a:r>
            <a:r>
              <a:rPr lang="en-US" sz="2800" b="1" kern="0" dirty="0" err="1">
                <a:latin typeface="Times New Roman" panose="02020603050405020304" pitchFamily="18" charset="0"/>
              </a:rPr>
              <a:t>tham</a:t>
            </a:r>
            <a:r>
              <a:rPr lang="en-US" sz="2800" b="1" kern="0" dirty="0">
                <a:latin typeface="Times New Roman" panose="02020603050405020304" pitchFamily="18" charset="0"/>
              </a:rPr>
              <a:t> </a:t>
            </a:r>
            <a:r>
              <a:rPr lang="en-US" sz="2800" b="1" kern="0" dirty="0" err="1">
                <a:latin typeface="Times New Roman" panose="02020603050405020304" pitchFamily="18" charset="0"/>
              </a:rPr>
              <a:t>gia</a:t>
            </a:r>
            <a:r>
              <a:rPr lang="en-US" sz="2800" b="1" kern="0" dirty="0">
                <a:latin typeface="Times New Roman" panose="02020603050405020304" pitchFamily="18" charset="0"/>
              </a:rPr>
              <a:t> </a:t>
            </a:r>
            <a:r>
              <a:rPr lang="en-US" sz="2800" b="1" kern="0" dirty="0" err="1">
                <a:latin typeface="Times New Roman" panose="02020603050405020304" pitchFamily="18" charset="0"/>
              </a:rPr>
              <a:t>kháng</a:t>
            </a:r>
            <a:r>
              <a:rPr lang="en-US" sz="2800" b="1" kern="0" dirty="0">
                <a:latin typeface="Times New Roman" panose="02020603050405020304" pitchFamily="18" charset="0"/>
              </a:rPr>
              <a:t> </a:t>
            </a:r>
            <a:r>
              <a:rPr lang="en-US" sz="2800" b="1" kern="0" dirty="0" err="1">
                <a:latin typeface="Times New Roman" panose="02020603050405020304" pitchFamily="18" charset="0"/>
              </a:rPr>
              <a:t>chiến</a:t>
            </a:r>
            <a:r>
              <a:rPr lang="en-US" sz="2800" b="1" kern="0" dirty="0">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 name="Rectangle 3"/>
          <p:cNvSpPr txBox="1">
            <a:spLocks noChangeArrowheads="1"/>
          </p:cNvSpPr>
          <p:nvPr/>
        </p:nvSpPr>
        <p:spPr bwMode="auto">
          <a:xfrm>
            <a:off x="1600200" y="809361"/>
            <a:ext cx="8077200" cy="556125"/>
          </a:xfrm>
          <a:prstGeom prst="rect">
            <a:avLst/>
          </a:prstGeom>
          <a:solidFill>
            <a:srgbClr val="66FFFF"/>
          </a:solidFill>
          <a:ln>
            <a:noFill/>
          </a:ln>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eaLnBrk="1" hangingPunct="1">
              <a:buFont typeface="Wingdings" panose="05000000000000000000" pitchFamily="2" charset="2"/>
              <a:buNone/>
            </a:pPr>
            <a:r>
              <a:rPr lang="en-US" sz="2800" b="1" kern="0" dirty="0" err="1">
                <a:latin typeface="Times New Roman" panose="02020603050405020304" pitchFamily="18" charset="0"/>
                <a:cs typeface="Times New Roman" panose="02020603050405020304" pitchFamily="18" charset="0"/>
              </a:rPr>
              <a:t>Câu</a:t>
            </a:r>
            <a:r>
              <a:rPr lang="en-US" sz="2800" b="1" kern="0" dirty="0">
                <a:latin typeface="Times New Roman" panose="02020603050405020304" pitchFamily="18" charset="0"/>
                <a:cs typeface="Times New Roman" panose="02020603050405020304" pitchFamily="18" charset="0"/>
              </a:rPr>
              <a:t> 3</a:t>
            </a:r>
            <a:r>
              <a:rPr lang="en-US" sz="2800" kern="0" dirty="0">
                <a:latin typeface="Times New Roman" panose="02020603050405020304" pitchFamily="18" charset="0"/>
                <a:cs typeface="Times New Roman" panose="02020603050405020304" pitchFamily="18" charset="0"/>
              </a:rPr>
              <a:t> : </a:t>
            </a:r>
            <a:r>
              <a:rPr lang="en-US" sz="2800" kern="0" dirty="0" err="1">
                <a:latin typeface="Times New Roman" panose="02020603050405020304" pitchFamily="18" charset="0"/>
                <a:cs typeface="Times New Roman" panose="02020603050405020304" pitchFamily="18" charset="0"/>
              </a:rPr>
              <a:t>Vì</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sao</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lượm</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và</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các</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bạn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không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muốn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nhà</a:t>
            </a:r>
            <a:r>
              <a:rPr lang="en-US" sz="2800" kern="0"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pPr>
            <a:r>
              <a:rPr lang="en-US" sz="2800" kern="0" dirty="0">
                <a:latin typeface="Times New Roman" panose="02020603050405020304" pitchFamily="18" charset="0"/>
                <a:cs typeface="Times New Roman" panose="02020603050405020304" pitchFamily="18" charset="0"/>
              </a:rPr>
              <a:t>  </a:t>
            </a:r>
          </a:p>
        </p:txBody>
      </p:sp>
      <p:sp>
        <p:nvSpPr>
          <p:cNvPr id="5" name="Rectangle 3"/>
          <p:cNvSpPr txBox="1">
            <a:spLocks noChangeArrowheads="1"/>
          </p:cNvSpPr>
          <p:nvPr/>
        </p:nvSpPr>
        <p:spPr bwMode="auto">
          <a:xfrm>
            <a:off x="1981200" y="1524000"/>
            <a:ext cx="8686800" cy="1447800"/>
          </a:xfrm>
          <a:prstGeom prst="rect">
            <a:avLst/>
          </a:prstGeom>
          <a:solidFill>
            <a:srgbClr val="FF66FF"/>
          </a:solidFill>
          <a:ln>
            <a:noFill/>
          </a:ln>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eaLnBrk="1" hangingPunct="1">
              <a:buFont typeface="Wingdings" panose="05000000000000000000" pitchFamily="2" charset="2"/>
              <a:buNone/>
            </a:pPr>
            <a:r>
              <a:rPr lang="en-US" sz="2800" kern="0" dirty="0">
                <a:latin typeface="Times New Roman" panose="02020603050405020304" pitchFamily="18" charset="0"/>
                <a:cs typeface="Times New Roman" panose="02020603050405020304" pitchFamily="18" charset="0"/>
              </a:rPr>
              <a:t>-</a:t>
            </a:r>
            <a:r>
              <a:rPr lang="en-US" sz="2800" kern="0" dirty="0" err="1">
                <a:latin typeface="Times New Roman" panose="02020603050405020304" pitchFamily="18" charset="0"/>
                <a:cs typeface="Times New Roman" panose="02020603050405020304" pitchFamily="18" charset="0"/>
              </a:rPr>
              <a:t>Vì</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lượm</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và</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các</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bạn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sẵn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sàng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chịu</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đựng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gian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khổ</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sẵn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sàng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chịu</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ăn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đói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thà</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chết</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trên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chiến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khu</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còn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hơn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về</a:t>
            </a:r>
            <a:r>
              <a:rPr lang="en-US" sz="2800" kern="0" dirty="0">
                <a:latin typeface="Times New Roman" panose="02020603050405020304" pitchFamily="18" charset="0"/>
                <a:cs typeface="Times New Roman" panose="02020603050405020304" pitchFamily="18" charset="0"/>
              </a:rPr>
              <a:t> ở </a:t>
            </a:r>
            <a:r>
              <a:rPr lang="en-US" sz="2800" kern="0" dirty="0" err="1">
                <a:latin typeface="Times New Roman" panose="02020603050405020304" pitchFamily="18" charset="0"/>
                <a:cs typeface="Times New Roman" panose="02020603050405020304" pitchFamily="18" charset="0"/>
              </a:rPr>
              <a:t>chung</a:t>
            </a:r>
            <a:r>
              <a:rPr lang="en-US" sz="2800" kern="0" dirty="0">
                <a:latin typeface="Times New Roman" panose="02020603050405020304" pitchFamily="18" charset="0"/>
                <a:cs typeface="Times New Roman" panose="02020603050405020304" pitchFamily="18" charset="0"/>
              </a:rPr>
              <a:t>, ở </a:t>
            </a:r>
            <a:r>
              <a:rPr lang="en-US" sz="2800" kern="0" dirty="0" err="1">
                <a:latin typeface="Times New Roman" panose="02020603050405020304" pitchFamily="18" charset="0"/>
                <a:cs typeface="Times New Roman" panose="02020603050405020304" pitchFamily="18" charset="0"/>
              </a:rPr>
              <a:t>lộn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với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tụi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Tây</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bọn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Việt</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gian</a:t>
            </a:r>
            <a:r>
              <a:rPr lang="en-US" sz="2800" kern="0"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pPr>
            <a:endParaRPr lang="en-US" sz="2800" kern="0" dirty="0">
              <a:latin typeface="Times New Roman" panose="02020603050405020304" pitchFamily="18" charset="0"/>
              <a:cs typeface="Times New Roman" panose="02020603050405020304" pitchFamily="18" charset="0"/>
            </a:endParaRPr>
          </a:p>
        </p:txBody>
      </p:sp>
      <p:sp>
        <p:nvSpPr>
          <p:cNvPr id="6" name="Rectangle 3"/>
          <p:cNvSpPr txBox="1">
            <a:spLocks noChangeArrowheads="1"/>
          </p:cNvSpPr>
          <p:nvPr/>
        </p:nvSpPr>
        <p:spPr bwMode="auto">
          <a:xfrm>
            <a:off x="1525644" y="3352800"/>
            <a:ext cx="8458200" cy="655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eaLnBrk="1" hangingPunct="1">
              <a:buFont typeface="Wingdings" panose="05000000000000000000" pitchFamily="2" charset="2"/>
              <a:buNone/>
            </a:pPr>
            <a:r>
              <a:rPr lang="en-US" sz="2800" b="1" u="sng" kern="0" dirty="0" err="1">
                <a:latin typeface="Times New Roman" panose="02020603050405020304" pitchFamily="18" charset="0"/>
                <a:cs typeface="Times New Roman" panose="02020603050405020304" pitchFamily="18" charset="0"/>
              </a:rPr>
              <a:t>Câu</a:t>
            </a:r>
            <a:r>
              <a:rPr lang="en-US" sz="2800" b="1" u="sng" kern="0" dirty="0">
                <a:latin typeface="Times New Roman" panose="02020603050405020304" pitchFamily="18" charset="0"/>
                <a:cs typeface="Times New Roman" panose="02020603050405020304" pitchFamily="18" charset="0"/>
              </a:rPr>
              <a:t> 4</a:t>
            </a:r>
            <a:r>
              <a:rPr lang="en-US" sz="2800" kern="0" dirty="0">
                <a:latin typeface="Times New Roman" panose="02020603050405020304" pitchFamily="18" charset="0"/>
                <a:cs typeface="Times New Roman" panose="02020603050405020304" pitchFamily="18" charset="0"/>
              </a:rPr>
              <a:t> : </a:t>
            </a:r>
            <a:r>
              <a:rPr lang="en-US" sz="2800" kern="0" dirty="0" err="1">
                <a:latin typeface="Times New Roman" panose="02020603050405020304" pitchFamily="18" charset="0"/>
                <a:cs typeface="Times New Roman" panose="02020603050405020304" pitchFamily="18" charset="0"/>
              </a:rPr>
              <a:t>Lời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nói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của</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Mừng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có</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gì</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đáng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cảm</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động</a:t>
            </a:r>
            <a:r>
              <a:rPr lang="en-US" sz="2800" kern="0"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pPr>
            <a:r>
              <a:rPr lang="en-US" kern="0" dirty="0">
                <a:latin typeface="Times New Roman" panose="02020603050405020304" pitchFamily="18" charset="0"/>
                <a:cs typeface="Times New Roman" panose="02020603050405020304" pitchFamily="18" charset="0"/>
              </a:rPr>
              <a:t> </a:t>
            </a:r>
            <a:r>
              <a:rPr lang="en-US" b="1" kern="0" dirty="0">
                <a:solidFill>
                  <a:srgbClr val="FF99FF"/>
                </a:solidFill>
              </a:rPr>
              <a:t>  </a:t>
            </a:r>
            <a:endParaRPr lang="en-US" kern="0" dirty="0"/>
          </a:p>
        </p:txBody>
      </p:sp>
      <p:sp>
        <p:nvSpPr>
          <p:cNvPr id="7" name="Rectangle 3"/>
          <p:cNvSpPr txBox="1">
            <a:spLocks noChangeArrowheads="1"/>
          </p:cNvSpPr>
          <p:nvPr/>
        </p:nvSpPr>
        <p:spPr bwMode="auto">
          <a:xfrm>
            <a:off x="1295400" y="4572000"/>
            <a:ext cx="10058400" cy="1066800"/>
          </a:xfrm>
          <a:prstGeom prst="rect">
            <a:avLst/>
          </a:prstGeom>
          <a:solidFill>
            <a:srgbClr val="FF33CC"/>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Tx/>
              <a:buChar char="-"/>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Mừng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ngây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xin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đoàn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ít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đi,miễn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đừng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3200" b="0" i="0" u="none" strike="noStrike" kern="0" cap="none" spc="0" normalizeH="0" baseline="0" noProof="0" dirty="0">
                <a:ln>
                  <a:noFill/>
                </a:ln>
                <a:solidFill>
                  <a:srgbClr val="FFFF66"/>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anose="05000000000000000000" pitchFamily="2" charset="2"/>
              <a:buNone/>
              <a:tabLst/>
              <a:defRPr/>
            </a:pPr>
            <a:r>
              <a:rPr kumimoji="0" lang="en-US" sz="3200" b="1" i="0" u="none" strike="noStrike" kern="0" cap="none" spc="0" normalizeH="0" baseline="0" noProof="0" dirty="0">
                <a:ln>
                  <a:noFill/>
                </a:ln>
                <a:solidFill>
                  <a:srgbClr val="FF99FF"/>
                </a:solidFill>
                <a:effectLst/>
                <a:uLnTx/>
                <a:uFillTx/>
                <a:latin typeface="Arial"/>
              </a:rPr>
              <a:t>  </a:t>
            </a:r>
            <a:endParaRPr kumimoji="0" lang="en-US" sz="3200" b="0" i="0" u="none" strike="noStrike" kern="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19460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5062" name="Rectangle 2"/>
          <p:cNvSpPr>
            <a:spLocks noChangeArrowheads="1"/>
          </p:cNvSpPr>
          <p:nvPr/>
        </p:nvSpPr>
        <p:spPr bwMode="auto">
          <a:xfrm>
            <a:off x="1295400" y="800894"/>
            <a:ext cx="944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1" dirty="0">
                <a:solidFill>
                  <a:srgbClr val="000000"/>
                </a:solidFill>
                <a:latin typeface="Times New Roman" panose="02020603050405020304" pitchFamily="18" charset="0"/>
              </a:rPr>
              <a:t>3.</a:t>
            </a:r>
            <a:r>
              <a:rPr lang="vi-VN" sz="2400" dirty="0">
                <a:solidFill>
                  <a:srgbClr val="000000"/>
                </a:solidFill>
                <a:latin typeface="Times New Roman" panose="02020603050405020304" pitchFamily="18" charset="0"/>
              </a:rPr>
              <a:t> Trước những lời van xin thơ ngây mà thống thiết, van xin được chiến đấu, hi sinh vì Tổ quốc của các chiến sĩ nhỏ tuổi làm cho trung đoàn trưởng rơi nước mắt.</a:t>
            </a:r>
          </a:p>
          <a:p>
            <a:pPr algn="just"/>
            <a:r>
              <a:rPr lang="vi-VN" sz="2400" dirty="0">
                <a:solidFill>
                  <a:srgbClr val="000000"/>
                </a:solidFill>
                <a:latin typeface="Times New Roman" panose="02020603050405020304" pitchFamily="18" charset="0"/>
              </a:rPr>
              <a:t>Ông ôm Mừng vào lòng, nói :</a:t>
            </a:r>
          </a:p>
          <a:p>
            <a:pPr algn="just"/>
            <a:r>
              <a:rPr lang="vi-VN" sz="2400" dirty="0">
                <a:solidFill>
                  <a:srgbClr val="000000"/>
                </a:solidFill>
                <a:latin typeface="Times New Roman" panose="02020603050405020304" pitchFamily="18" charset="0"/>
              </a:rPr>
              <a:t>- Nếu các em đều xin ở lại, anh sẽ về báo cáo với Ban chỉ huy.</a:t>
            </a:r>
          </a:p>
        </p:txBody>
      </p:sp>
      <p:sp>
        <p:nvSpPr>
          <p:cNvPr id="6" name="Rectangle 3"/>
          <p:cNvSpPr txBox="1">
            <a:spLocks noChangeArrowheads="1"/>
          </p:cNvSpPr>
          <p:nvPr/>
        </p:nvSpPr>
        <p:spPr bwMode="auto">
          <a:xfrm>
            <a:off x="1320800" y="3010694"/>
            <a:ext cx="8763000" cy="762000"/>
          </a:xfrm>
          <a:prstGeom prst="rect">
            <a:avLst/>
          </a:prstGeom>
          <a:solidFill>
            <a:schemeClr val="bg2"/>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anose="05000000000000000000" pitchFamily="2" charset="2"/>
              <a:buNone/>
              <a:tabLst/>
              <a:defRPr/>
            </a:pPr>
            <a:r>
              <a:rPr kumimoji="0" lang="en-US" sz="2400" b="1" i="0"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4</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độ</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đoàn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nghe</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xin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p>
        </p:txBody>
      </p:sp>
      <p:sp>
        <p:nvSpPr>
          <p:cNvPr id="7" name="Rectangle 3"/>
          <p:cNvSpPr txBox="1">
            <a:spLocks noChangeArrowheads="1"/>
          </p:cNvSpPr>
          <p:nvPr/>
        </p:nvSpPr>
        <p:spPr bwMode="auto">
          <a:xfrm>
            <a:off x="1500244" y="4043502"/>
            <a:ext cx="8763000" cy="1295400"/>
          </a:xfrm>
          <a:prstGeom prst="rect">
            <a:avLst/>
          </a:prstGeom>
          <a:solidFill>
            <a:schemeClr val="accent2"/>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anose="05000000000000000000" pitchFamily="2" charset="2"/>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đoàn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trưởng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động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mắt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xin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thống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sĩ</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tuổi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hứa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huy</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nguyện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vọng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anose="05000000000000000000" pitchFamily="2" charset="2"/>
              <a:buChar char="n"/>
              <a:tabLst/>
              <a:defRPr/>
            </a:pPr>
            <a:endParaRPr kumimoji="0" lang="en-US" sz="2800" b="0" i="0" u="none" strike="noStrike" kern="0" cap="none" spc="0" normalizeH="0" baseline="0" noProof="0" dirty="0">
              <a:ln>
                <a:noFill/>
              </a:ln>
              <a:solidFill>
                <a:srgbClr val="FFFF66"/>
              </a:solidFill>
              <a:effectLst/>
              <a:uLnTx/>
              <a:uFillTx/>
              <a:latin typeface="Arial"/>
            </a:endParaRPr>
          </a:p>
        </p:txBody>
      </p:sp>
    </p:spTree>
    <p:extLst>
      <p:ext uri="{BB962C8B-B14F-4D97-AF65-F5344CB8AC3E}">
        <p14:creationId xmlns:p14="http://schemas.microsoft.com/office/powerpoint/2010/main" val="26171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5062" name="Rectangle 2"/>
          <p:cNvSpPr>
            <a:spLocks noChangeArrowheads="1"/>
          </p:cNvSpPr>
          <p:nvPr/>
        </p:nvSpPr>
        <p:spPr bwMode="auto">
          <a:xfrm>
            <a:off x="1295400" y="533400"/>
            <a:ext cx="9448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1" dirty="0">
                <a:solidFill>
                  <a:srgbClr val="000000"/>
                </a:solidFill>
                <a:latin typeface="Times New Roman" panose="02020603050405020304" pitchFamily="18" charset="0"/>
              </a:rPr>
              <a:t>4.</a:t>
            </a:r>
            <a:r>
              <a:rPr lang="vi-VN" sz="2400" dirty="0">
                <a:solidFill>
                  <a:srgbClr val="000000"/>
                </a:solidFill>
                <a:latin typeface="Times New Roman" panose="02020603050405020304" pitchFamily="18" charset="0"/>
              </a:rPr>
              <a:t> Bỗng một em cất tiếng hát, cả đội đồng thanh hát theo :</a:t>
            </a:r>
          </a:p>
          <a:p>
            <a:pPr algn="just"/>
            <a:r>
              <a:rPr lang="vi-VN" sz="2400" i="1" dirty="0">
                <a:solidFill>
                  <a:srgbClr val="000000"/>
                </a:solidFill>
                <a:latin typeface="Times New Roman" panose="02020603050405020304" pitchFamily="18" charset="0"/>
              </a:rPr>
              <a:t>                     "Đoàn vệ quốc quân một lần ra đi</a:t>
            </a:r>
            <a:endParaRPr lang="vi-VN" sz="2400" dirty="0">
              <a:solidFill>
                <a:srgbClr val="000000"/>
              </a:solidFill>
              <a:latin typeface="Times New Roman" panose="02020603050405020304" pitchFamily="18" charset="0"/>
            </a:endParaRPr>
          </a:p>
          <a:p>
            <a:pPr algn="just"/>
            <a:r>
              <a:rPr lang="vi-VN" sz="2400" i="1" dirty="0">
                <a:solidFill>
                  <a:srgbClr val="000000"/>
                </a:solidFill>
                <a:latin typeface="Times New Roman" panose="02020603050405020304" pitchFamily="18" charset="0"/>
              </a:rPr>
              <a:t>                      Nào có mong chi đâu ngày trở về</a:t>
            </a:r>
            <a:endParaRPr lang="vi-VN" sz="2400" dirty="0">
              <a:solidFill>
                <a:srgbClr val="000000"/>
              </a:solidFill>
              <a:latin typeface="Times New Roman" panose="02020603050405020304" pitchFamily="18" charset="0"/>
            </a:endParaRPr>
          </a:p>
          <a:p>
            <a:pPr algn="just"/>
            <a:r>
              <a:rPr lang="vi-VN" sz="2400" i="1" dirty="0">
                <a:solidFill>
                  <a:srgbClr val="000000"/>
                </a:solidFill>
                <a:latin typeface="Times New Roman" panose="02020603050405020304" pitchFamily="18" charset="0"/>
              </a:rPr>
              <a:t>                      Ra đi, ra đi bảo tồn sông núi</a:t>
            </a:r>
            <a:endParaRPr lang="vi-VN" sz="2400" dirty="0">
              <a:solidFill>
                <a:srgbClr val="000000"/>
              </a:solidFill>
              <a:latin typeface="Times New Roman" panose="02020603050405020304" pitchFamily="18" charset="0"/>
            </a:endParaRPr>
          </a:p>
          <a:p>
            <a:pPr algn="just"/>
            <a:r>
              <a:rPr lang="vi-VN" sz="2400" i="1" dirty="0">
                <a:solidFill>
                  <a:srgbClr val="000000"/>
                </a:solidFill>
                <a:latin typeface="Times New Roman" panose="02020603050405020304" pitchFamily="18" charset="0"/>
              </a:rPr>
              <a:t>                      Ra đi, ra đi, thà chết không lui..."</a:t>
            </a:r>
            <a:endParaRPr lang="vi-VN" sz="2400" dirty="0">
              <a:solidFill>
                <a:srgbClr val="000000"/>
              </a:solidFill>
              <a:latin typeface="Times New Roman" panose="02020603050405020304" pitchFamily="18" charset="0"/>
            </a:endParaRPr>
          </a:p>
          <a:p>
            <a:pPr algn="just"/>
            <a:r>
              <a:rPr lang="vi-VN" sz="2400" dirty="0">
                <a:solidFill>
                  <a:srgbClr val="000000"/>
                </a:solidFill>
                <a:latin typeface="Times New Roman" panose="02020603050405020304" pitchFamily="18" charset="0"/>
              </a:rPr>
              <a:t>Tiếng hát bay lượn trên mặt suốt, tràn qua lớp lớp cây rừng, bùng lên như ngọn lửa rực rỡ giữa đêm rừng lạnh tối, làm cho lòng người chỉ huy ấm hẳn lên.</a:t>
            </a:r>
            <a:r>
              <a:rPr lang="en-US" sz="2400" i="1" dirty="0">
                <a:solidFill>
                  <a:srgbClr val="000000"/>
                </a:solidFill>
                <a:latin typeface="Arial"/>
              </a:rPr>
              <a:t>                                                   </a:t>
            </a:r>
            <a:endParaRPr lang="vi-VN" sz="2000" b="1" dirty="0">
              <a:solidFill>
                <a:srgbClr val="000000"/>
              </a:solidFill>
              <a:latin typeface="Times New Roman" panose="02020603050405020304" pitchFamily="18" charset="0"/>
            </a:endParaRPr>
          </a:p>
        </p:txBody>
      </p:sp>
      <p:sp>
        <p:nvSpPr>
          <p:cNvPr id="4" name="Rectangle 3"/>
          <p:cNvSpPr txBox="1">
            <a:spLocks noChangeArrowheads="1"/>
          </p:cNvSpPr>
          <p:nvPr/>
        </p:nvSpPr>
        <p:spPr bwMode="auto">
          <a:xfrm>
            <a:off x="1668755" y="3732282"/>
            <a:ext cx="7465956" cy="534411"/>
          </a:xfrm>
          <a:prstGeom prst="rect">
            <a:avLst/>
          </a:prstGeom>
          <a:solidFill>
            <a:schemeClr val="accent2"/>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buFont typeface="Wingdings" panose="05000000000000000000" pitchFamily="2" charset="2"/>
              <a:buNone/>
            </a:pPr>
            <a:r>
              <a:rPr lang="en-US" sz="2800" b="1" u="sng" kern="0" dirty="0" err="1">
                <a:latin typeface="Times New Roman" panose="02020603050405020304" pitchFamily="18" charset="0"/>
                <a:cs typeface="Times New Roman" panose="02020603050405020304" pitchFamily="18" charset="0"/>
              </a:rPr>
              <a:t>Câu</a:t>
            </a:r>
            <a:r>
              <a:rPr lang="en-US" sz="2800" b="1" u="sng" kern="0" dirty="0">
                <a:latin typeface="Times New Roman" panose="02020603050405020304" pitchFamily="18" charset="0"/>
                <a:cs typeface="Times New Roman" panose="02020603050405020304" pitchFamily="18" charset="0"/>
              </a:rPr>
              <a:t> </a:t>
            </a:r>
            <a:r>
              <a:rPr lang="en-US" sz="2800" b="1" u="sng" kern="0" dirty="0" err="1">
                <a:latin typeface="Times New Roman" panose="02020603050405020304" pitchFamily="18" charset="0"/>
                <a:cs typeface="Times New Roman" panose="02020603050405020304" pitchFamily="18" charset="0"/>
              </a:rPr>
              <a:t>hỏi</a:t>
            </a:r>
            <a:r>
              <a:rPr lang="en-US" sz="2800" b="1" u="sng" kern="0" dirty="0">
                <a:latin typeface="Times New Roman" panose="02020603050405020304" pitchFamily="18" charset="0"/>
                <a:cs typeface="Times New Roman" panose="02020603050405020304" pitchFamily="18" charset="0"/>
              </a:rPr>
              <a:t> 5</a:t>
            </a:r>
            <a:r>
              <a:rPr lang="en-US" sz="2800" kern="0" dirty="0">
                <a:latin typeface="Times New Roman" panose="02020603050405020304" pitchFamily="18" charset="0"/>
                <a:cs typeface="Times New Roman" panose="02020603050405020304" pitchFamily="18" charset="0"/>
              </a:rPr>
              <a:t> : </a:t>
            </a:r>
            <a:r>
              <a:rPr lang="en-US" sz="2800" kern="0" dirty="0" err="1">
                <a:latin typeface="Times New Roman" panose="02020603050405020304" pitchFamily="18" charset="0"/>
                <a:cs typeface="Times New Roman" panose="02020603050405020304" pitchFamily="18" charset="0"/>
              </a:rPr>
              <a:t>Tìm</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hình</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ảnh</a:t>
            </a:r>
            <a:r>
              <a:rPr lang="en-US" sz="2800" kern="0" dirty="0">
                <a:latin typeface="Times New Roman" panose="02020603050405020304" pitchFamily="18" charset="0"/>
                <a:cs typeface="Times New Roman" panose="02020603050405020304" pitchFamily="18" charset="0"/>
              </a:rPr>
              <a:t> so </a:t>
            </a:r>
            <a:r>
              <a:rPr lang="en-US" sz="2800" kern="0" dirty="0" err="1">
                <a:latin typeface="Times New Roman" panose="02020603050405020304" pitchFamily="18" charset="0"/>
                <a:cs typeface="Times New Roman" panose="02020603050405020304" pitchFamily="18" charset="0"/>
              </a:rPr>
              <a:t>sánh</a:t>
            </a:r>
            <a:r>
              <a:rPr lang="en-US" sz="2800" kern="0" dirty="0">
                <a:latin typeface="Times New Roman" panose="02020603050405020304" pitchFamily="18" charset="0"/>
                <a:cs typeface="Times New Roman" panose="02020603050405020304" pitchFamily="18" charset="0"/>
              </a:rPr>
              <a:t> ở </a:t>
            </a:r>
            <a:r>
              <a:rPr lang="en-US" sz="2800" kern="0" dirty="0" err="1">
                <a:latin typeface="Times New Roman" panose="02020603050405020304" pitchFamily="18" charset="0"/>
                <a:cs typeface="Times New Roman" panose="02020603050405020304" pitchFamily="18" charset="0"/>
              </a:rPr>
              <a:t>câu</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cuối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bài</a:t>
            </a:r>
            <a:r>
              <a:rPr lang="en-US" sz="2800" kern="0" dirty="0">
                <a:latin typeface="Times New Roman" panose="02020603050405020304" pitchFamily="18" charset="0"/>
                <a:cs typeface="Times New Roman" panose="02020603050405020304" pitchFamily="18" charset="0"/>
              </a:rPr>
              <a:t> ?</a:t>
            </a:r>
          </a:p>
          <a:p>
            <a:pPr eaLnBrk="1" hangingPunct="1"/>
            <a:endParaRPr lang="en-US" sz="2800" kern="0" dirty="0">
              <a:solidFill>
                <a:srgbClr val="FFFF66"/>
              </a:solidFill>
              <a:latin typeface="Times New Roman" panose="02020603050405020304" pitchFamily="18" charset="0"/>
              <a:cs typeface="Times New Roman" panose="02020603050405020304" pitchFamily="18" charset="0"/>
            </a:endParaRPr>
          </a:p>
        </p:txBody>
      </p:sp>
      <p:sp>
        <p:nvSpPr>
          <p:cNvPr id="5" name="Rectangle 3"/>
          <p:cNvSpPr txBox="1">
            <a:spLocks noChangeArrowheads="1"/>
          </p:cNvSpPr>
          <p:nvPr/>
        </p:nvSpPr>
        <p:spPr bwMode="auto">
          <a:xfrm>
            <a:off x="1278467" y="4495800"/>
            <a:ext cx="9601200" cy="610613"/>
          </a:xfrm>
          <a:prstGeom prst="rect">
            <a:avLst/>
          </a:prstGeom>
          <a:solidFill>
            <a:schemeClr val="tx2">
              <a:lumMod val="75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buFont typeface="Wingdings" panose="05000000000000000000" pitchFamily="2" charset="2"/>
              <a:buNone/>
            </a:pPr>
            <a:r>
              <a:rPr lang="en-US" sz="2800" kern="0" dirty="0">
                <a:latin typeface="Times New Roman" panose="02020603050405020304" pitchFamily="18" charset="0"/>
                <a:cs typeface="Times New Roman" panose="02020603050405020304" pitchFamily="18" charset="0"/>
              </a:rPr>
              <a:t>-</a:t>
            </a:r>
            <a:r>
              <a:rPr lang="en-US" sz="2800" kern="0" dirty="0" err="1">
                <a:latin typeface="Times New Roman" panose="02020603050405020304" pitchFamily="18" charset="0"/>
                <a:cs typeface="Times New Roman" panose="02020603050405020304" pitchFamily="18" charset="0"/>
              </a:rPr>
              <a:t>Tiếng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suối</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bùng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lên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như</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ngọn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lửa</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rực</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rỡ</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giữa</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đêm</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rừng</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lạnh</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tối</a:t>
            </a:r>
            <a:r>
              <a:rPr lang="en-US" sz="2800" kern="0" dirty="0">
                <a:latin typeface="Times New Roman" panose="02020603050405020304" pitchFamily="18" charset="0"/>
                <a:cs typeface="Times New Roman" panose="02020603050405020304" pitchFamily="18" charset="0"/>
              </a:rPr>
              <a:t> .</a:t>
            </a:r>
          </a:p>
          <a:p>
            <a:pPr eaLnBrk="1" hangingPunct="1"/>
            <a:endParaRPr lang="en-US" sz="2800" kern="0" dirty="0">
              <a:solidFill>
                <a:srgbClr val="FFFF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800600" y="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solidFill>
                  <a:prstClr val="black"/>
                </a:solidFill>
                <a:latin typeface="Times New Roman" panose="02020603050405020304" pitchFamily="18" charset="0"/>
              </a:rPr>
              <a:t>Tập</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đọc</a:t>
            </a:r>
            <a:endParaRPr lang="en-US" altLang="en-US" sz="2800" dirty="0">
              <a:solidFill>
                <a:prstClr val="black"/>
              </a:solidFill>
              <a:latin typeface="Times New Roman" panose="02020603050405020304" pitchFamily="18" charset="0"/>
            </a:endParaRPr>
          </a:p>
        </p:txBody>
      </p:sp>
      <p:sp>
        <p:nvSpPr>
          <p:cNvPr id="5" name="Text Box 23"/>
          <p:cNvSpPr txBox="1">
            <a:spLocks noChangeArrowheads="1"/>
          </p:cNvSpPr>
          <p:nvPr/>
        </p:nvSpPr>
        <p:spPr bwMode="auto">
          <a:xfrm>
            <a:off x="4724400" y="1939335"/>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dirty="0" err="1">
                <a:solidFill>
                  <a:srgbClr val="FF0000"/>
                </a:solidFill>
                <a:latin typeface="Times New Roman" panose="02020603050405020304" pitchFamily="18" charset="0"/>
              </a:rPr>
              <a:t>Nội</a:t>
            </a:r>
            <a:r>
              <a:rPr lang="en-US" altLang="en-US" sz="3600" b="1" dirty="0">
                <a:solidFill>
                  <a:srgbClr val="FF0000"/>
                </a:solidFill>
                <a:latin typeface="Times New Roman" panose="02020603050405020304" pitchFamily="18" charset="0"/>
              </a:rPr>
              <a:t> dung </a:t>
            </a:r>
            <a:r>
              <a:rPr lang="en-US" altLang="en-US" sz="3600" b="1" dirty="0" err="1">
                <a:solidFill>
                  <a:srgbClr val="FF0000"/>
                </a:solidFill>
                <a:latin typeface="Times New Roman" panose="02020603050405020304" pitchFamily="18" charset="0"/>
              </a:rPr>
              <a:t>bài</a:t>
            </a:r>
            <a:endParaRPr lang="en-US" altLang="en-US" sz="3600" b="1" dirty="0">
              <a:solidFill>
                <a:srgbClr val="FF0000"/>
              </a:solidFill>
              <a:latin typeface="Times New Roman" panose="02020603050405020304" pitchFamily="18" charset="0"/>
            </a:endParaRPr>
          </a:p>
        </p:txBody>
      </p:sp>
      <p:sp>
        <p:nvSpPr>
          <p:cNvPr id="6" name="AutoShape 36"/>
          <p:cNvSpPr>
            <a:spLocks noChangeArrowheads="1"/>
          </p:cNvSpPr>
          <p:nvPr/>
        </p:nvSpPr>
        <p:spPr bwMode="auto">
          <a:xfrm>
            <a:off x="2952572" y="2971800"/>
            <a:ext cx="7239000" cy="2971800"/>
          </a:xfrm>
          <a:prstGeom prst="horizontalScroll">
            <a:avLst>
              <a:gd name="adj" fmla="val 12500"/>
            </a:avLst>
          </a:prstGeom>
          <a:solidFill>
            <a:srgbClr val="FFC000"/>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b="1" dirty="0">
              <a:solidFill>
                <a:srgbClr val="1A0597"/>
              </a:solidFill>
              <a:latin typeface="Times New Roman" panose="02020603050405020304" pitchFamily="18" charset="0"/>
            </a:endParaRPr>
          </a:p>
          <a:p>
            <a:pPr eaLnBrk="1" hangingPunct="1">
              <a:spcBef>
                <a:spcPct val="0"/>
              </a:spcBef>
              <a:buFontTx/>
              <a:buNone/>
            </a:pPr>
            <a:endParaRPr lang="en-US" altLang="en-US" sz="2800" dirty="0">
              <a:solidFill>
                <a:prstClr val="black"/>
              </a:solidFill>
              <a:latin typeface="Arial" panose="020B0604020202020204" pitchFamily="34" charset="0"/>
            </a:endParaRPr>
          </a:p>
        </p:txBody>
      </p:sp>
      <p:sp>
        <p:nvSpPr>
          <p:cNvPr id="10" name="Text Box 62"/>
          <p:cNvSpPr txBox="1">
            <a:spLocks noChangeArrowheads="1"/>
          </p:cNvSpPr>
          <p:nvPr/>
        </p:nvSpPr>
        <p:spPr bwMode="auto">
          <a:xfrm>
            <a:off x="1447800" y="2485078"/>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Câu</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chuyện</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này</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em</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hiểu</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điều</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gì</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về</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các</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chiến</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sĩ</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nhỏ</a:t>
            </a:r>
            <a:r>
              <a:rPr lang="en-US" altLang="vi-VN" sz="4000" b="1" dirty="0">
                <a:solidFill>
                  <a:srgbClr val="0000FF"/>
                </a:solidFill>
                <a:latin typeface="Times New Roman" panose="02020603050405020304" pitchFamily="18" charset="0"/>
                <a:cs typeface="Times New Roman" panose="02020603050405020304" pitchFamily="18" charset="0"/>
              </a:rPr>
              <a:t> </a:t>
            </a:r>
            <a:r>
              <a:rPr lang="en-US" altLang="vi-VN" sz="4000" b="1" dirty="0" err="1">
                <a:solidFill>
                  <a:srgbClr val="0000FF"/>
                </a:solidFill>
                <a:latin typeface="Times New Roman" panose="02020603050405020304" pitchFamily="18" charset="0"/>
                <a:cs typeface="Times New Roman" panose="02020603050405020304" pitchFamily="18" charset="0"/>
              </a:rPr>
              <a:t>tuổi</a:t>
            </a:r>
            <a:r>
              <a:rPr lang="en-US" altLang="vi-VN" sz="4000" b="1" dirty="0">
                <a:solidFill>
                  <a:srgbClr val="0000FF"/>
                </a:solidFill>
                <a:latin typeface="Times New Roman" panose="02020603050405020304" pitchFamily="18" charset="0"/>
                <a:cs typeface="Times New Roman" panose="02020603050405020304" pitchFamily="18" charset="0"/>
              </a:rPr>
              <a:t>?</a:t>
            </a:r>
          </a:p>
        </p:txBody>
      </p:sp>
      <p:sp>
        <p:nvSpPr>
          <p:cNvPr id="12" name="Text Box 7"/>
          <p:cNvSpPr txBox="1">
            <a:spLocks noChangeArrowheads="1"/>
          </p:cNvSpPr>
          <p:nvPr/>
        </p:nvSpPr>
        <p:spPr bwMode="auto">
          <a:xfrm>
            <a:off x="3810000" y="646651"/>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a:solidFill>
                  <a:srgbClr val="FF0000"/>
                </a:solidFill>
                <a:latin typeface="Times New Roman" panose="02020603050405020304" pitchFamily="18" charset="0"/>
              </a:rPr>
              <a:t>Ở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khu</a:t>
            </a:r>
            <a:r>
              <a:rPr lang="en-US" sz="3200" b="1" dirty="0">
                <a:solidFill>
                  <a:srgbClr val="FF0000"/>
                </a:solidFill>
                <a:latin typeface="Times New Roman" panose="02020603050405020304" pitchFamily="18" charset="0"/>
              </a:rPr>
              <a:t> .</a:t>
            </a:r>
          </a:p>
        </p:txBody>
      </p:sp>
      <p:sp>
        <p:nvSpPr>
          <p:cNvPr id="13" name="Text Box 7"/>
          <p:cNvSpPr txBox="1">
            <a:spLocks noChangeArrowheads="1"/>
          </p:cNvSpPr>
          <p:nvPr/>
        </p:nvSpPr>
        <p:spPr bwMode="auto">
          <a:xfrm>
            <a:off x="6011333" y="1252435"/>
            <a:ext cx="2659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sz="2400" dirty="0">
                <a:solidFill>
                  <a:srgbClr val="000000"/>
                </a:solidFill>
                <a:latin typeface="Times New Roman" panose="02020603050405020304" pitchFamily="18" charset="0"/>
              </a:rPr>
              <a:t>Theo Phùng Quán</a:t>
            </a:r>
            <a:r>
              <a:rPr lang="en-US" sz="2400" dirty="0">
                <a:solidFill>
                  <a:srgbClr val="000000"/>
                </a:solidFill>
                <a:latin typeface="Times New Roman" panose="02020603050405020304" pitchFamily="18" charset="0"/>
              </a:rPr>
              <a:t>.</a:t>
            </a:r>
          </a:p>
        </p:txBody>
      </p:sp>
      <p:sp>
        <p:nvSpPr>
          <p:cNvPr id="14" name="Rectangle 3"/>
          <p:cNvSpPr txBox="1">
            <a:spLocks noChangeArrowheads="1"/>
          </p:cNvSpPr>
          <p:nvPr/>
        </p:nvSpPr>
        <p:spPr>
          <a:xfrm>
            <a:off x="3181172" y="3592260"/>
            <a:ext cx="7010400" cy="152400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Font typeface="Wingdings" panose="05000000000000000000" pitchFamily="2" charset="2"/>
              <a:buNone/>
            </a:pPr>
            <a:r>
              <a:rPr lang="en-US" dirty="0"/>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nhỏ</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sẵn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sàng</a:t>
            </a:r>
            <a:r>
              <a:rPr lang="en-US" sz="3600" b="1" dirty="0">
                <a:latin typeface="Times New Roman" panose="02020603050405020304" pitchFamily="18" charset="0"/>
                <a:cs typeface="Times New Roman" panose="02020603050405020304" pitchFamily="18" charset="0"/>
              </a:rPr>
              <a:t> hi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quốc</a:t>
            </a:r>
            <a:r>
              <a:rPr lang="en-US" sz="3600" b="1" dirty="0">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3503684846"/>
      </p:ext>
    </p:extLst>
  </p:cSld>
  <p:clrMapOvr>
    <a:masterClrMapping/>
  </p:clrMapOvr>
  <p:transition spd="med" advTm="19284">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0" grpId="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0"/>
          <p:cNvSpPr txBox="1">
            <a:spLocks noChangeArrowheads="1"/>
          </p:cNvSpPr>
          <p:nvPr/>
        </p:nvSpPr>
        <p:spPr bwMode="auto">
          <a:xfrm>
            <a:off x="5295900" y="442913"/>
            <a:ext cx="167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sz="3200" b="1" i="1" u="sng">
                <a:solidFill>
                  <a:srgbClr val="000000"/>
                </a:solidFill>
                <a:latin typeface="Times New Roman" panose="02020603050405020304" pitchFamily="18" charset="0"/>
              </a:rPr>
              <a:t>Tập đọc</a:t>
            </a:r>
            <a:endParaRPr lang="en-US" sz="3200" b="1" i="1">
              <a:solidFill>
                <a:srgbClr val="000000"/>
              </a:solidFill>
              <a:latin typeface="Times New Roman" panose="02020603050405020304" pitchFamily="18" charset="0"/>
            </a:endParaRPr>
          </a:p>
        </p:txBody>
      </p:sp>
      <p:sp>
        <p:nvSpPr>
          <p:cNvPr id="3086" name="AutoShape 14"/>
          <p:cNvSpPr>
            <a:spLocks noChangeArrowheads="1"/>
          </p:cNvSpPr>
          <p:nvPr/>
        </p:nvSpPr>
        <p:spPr bwMode="gray">
          <a:xfrm>
            <a:off x="76200" y="152400"/>
            <a:ext cx="1371600" cy="581025"/>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chemeClr val="accent2"/>
            </a:solidFill>
            <a:round/>
            <a:headEnd/>
            <a:tailE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b="1" i="1" dirty="0">
                <a:solidFill>
                  <a:srgbClr val="800000"/>
                </a:solidFill>
                <a:latin typeface="Times New Roman" panose="02020603050405020304" pitchFamily="18" charset="0"/>
              </a:rPr>
              <a:t>SGK/ </a:t>
            </a:r>
            <a:r>
              <a:rPr lang="vi-VN" b="1" i="1" dirty="0">
                <a:solidFill>
                  <a:srgbClr val="800000"/>
                </a:solidFill>
                <a:latin typeface="Times New Roman" panose="02020603050405020304" pitchFamily="18" charset="0"/>
              </a:rPr>
              <a:t>13</a:t>
            </a:r>
            <a:endParaRPr lang="en-US" b="1" i="1" dirty="0">
              <a:solidFill>
                <a:srgbClr val="800000"/>
              </a:solidFill>
              <a:latin typeface="Times New Roman" panose="02020603050405020304" pitchFamily="18" charset="0"/>
            </a:endParaRPr>
          </a:p>
        </p:txBody>
      </p:sp>
      <p:sp>
        <p:nvSpPr>
          <p:cNvPr id="40964" name="Text Box 287"/>
          <p:cNvSpPr txBox="1">
            <a:spLocks noChangeArrowheads="1"/>
          </p:cNvSpPr>
          <p:nvPr/>
        </p:nvSpPr>
        <p:spPr bwMode="auto">
          <a:xfrm>
            <a:off x="2971800" y="0"/>
            <a:ext cx="7010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453" tIns="43227" rIns="86453" bIns="43227">
            <a:spAutoFit/>
          </a:bodyPr>
          <a:lstStyle>
            <a:lvl1pPr defTabSz="86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6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6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6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6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6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6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6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6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b="1" dirty="0" err="1">
                <a:solidFill>
                  <a:srgbClr val="000000"/>
                </a:solidFill>
                <a:latin typeface="Times New Roman" panose="02020603050405020304" pitchFamily="18" charset="0"/>
                <a:cs typeface="Arial" panose="020B0604020202020204" pitchFamily="34" charset="0"/>
              </a:rPr>
              <a:t>Thứ</a:t>
            </a:r>
            <a:r>
              <a:rPr lang="en-US" b="1" dirty="0">
                <a:solidFill>
                  <a:srgbClr val="000000"/>
                </a:solidFill>
                <a:latin typeface="Times New Roman" panose="02020603050405020304" pitchFamily="18" charset="0"/>
                <a:cs typeface="Arial" panose="020B0604020202020204" pitchFamily="34" charset="0"/>
              </a:rPr>
              <a:t>  Ba, </a:t>
            </a:r>
            <a:r>
              <a:rPr lang="en-US" b="1" dirty="0" err="1">
                <a:solidFill>
                  <a:srgbClr val="000000"/>
                </a:solidFill>
                <a:latin typeface="Times New Roman" panose="02020603050405020304" pitchFamily="18" charset="0"/>
                <a:cs typeface="Arial" panose="020B0604020202020204" pitchFamily="34" charset="0"/>
              </a:rPr>
              <a:t>ngày</a:t>
            </a:r>
            <a:r>
              <a:rPr lang="en-US" b="1" dirty="0">
                <a:solidFill>
                  <a:srgbClr val="000000"/>
                </a:solidFill>
                <a:latin typeface="Times New Roman" panose="02020603050405020304" pitchFamily="18" charset="0"/>
                <a:cs typeface="Arial" panose="020B0604020202020204" pitchFamily="34" charset="0"/>
              </a:rPr>
              <a:t> 8 </a:t>
            </a:r>
            <a:r>
              <a:rPr lang="en-US" b="1" dirty="0" err="1">
                <a:solidFill>
                  <a:srgbClr val="000000"/>
                </a:solidFill>
                <a:latin typeface="Times New Roman" panose="02020603050405020304" pitchFamily="18" charset="0"/>
                <a:cs typeface="Arial" panose="020B0604020202020204" pitchFamily="34" charset="0"/>
              </a:rPr>
              <a:t>tháng</a:t>
            </a:r>
            <a:r>
              <a:rPr lang="en-US" b="1" dirty="0">
                <a:solidFill>
                  <a:srgbClr val="000000"/>
                </a:solidFill>
                <a:latin typeface="Times New Roman" panose="02020603050405020304" pitchFamily="18" charset="0"/>
                <a:cs typeface="Arial" panose="020B0604020202020204" pitchFamily="34" charset="0"/>
              </a:rPr>
              <a:t> 2 </a:t>
            </a:r>
            <a:r>
              <a:rPr lang="en-US" b="1" dirty="0" err="1">
                <a:solidFill>
                  <a:srgbClr val="000000"/>
                </a:solidFill>
                <a:latin typeface="Times New Roman" panose="02020603050405020304" pitchFamily="18" charset="0"/>
                <a:cs typeface="Arial" panose="020B0604020202020204" pitchFamily="34" charset="0"/>
              </a:rPr>
              <a:t>năm</a:t>
            </a:r>
            <a:r>
              <a:rPr lang="en-US" b="1" dirty="0">
                <a:solidFill>
                  <a:srgbClr val="000000"/>
                </a:solidFill>
                <a:latin typeface="Times New Roman" panose="02020603050405020304" pitchFamily="18" charset="0"/>
                <a:cs typeface="Arial" panose="020B0604020202020204" pitchFamily="34" charset="0"/>
              </a:rPr>
              <a:t> 2022</a:t>
            </a:r>
          </a:p>
        </p:txBody>
      </p:sp>
      <p:sp>
        <p:nvSpPr>
          <p:cNvPr id="9" name="Text Box 7"/>
          <p:cNvSpPr txBox="1">
            <a:spLocks noChangeArrowheads="1"/>
          </p:cNvSpPr>
          <p:nvPr/>
        </p:nvSpPr>
        <p:spPr bwMode="auto">
          <a:xfrm>
            <a:off x="4229100" y="960438"/>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sz="3200" b="1" dirty="0">
                <a:solidFill>
                  <a:srgbClr val="FF0000"/>
                </a:solidFill>
                <a:latin typeface="Times New Roman" panose="02020603050405020304" pitchFamily="18" charset="0"/>
              </a:rPr>
              <a:t>Ở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khu</a:t>
            </a:r>
            <a:r>
              <a:rPr lang="en-US" sz="3200" b="1" dirty="0">
                <a:solidFill>
                  <a:srgbClr val="FF0000"/>
                </a:solidFill>
                <a:latin typeface="Times New Roman" panose="02020603050405020304" pitchFamily="18" charset="0"/>
              </a:rPr>
              <a:t> .</a:t>
            </a:r>
          </a:p>
        </p:txBody>
      </p:sp>
      <p:sp>
        <p:nvSpPr>
          <p:cNvPr id="10" name="Text Box 7"/>
          <p:cNvSpPr txBox="1">
            <a:spLocks noChangeArrowheads="1"/>
          </p:cNvSpPr>
          <p:nvPr/>
        </p:nvSpPr>
        <p:spPr bwMode="auto">
          <a:xfrm>
            <a:off x="6553200" y="1522413"/>
            <a:ext cx="2659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sz="2400" dirty="0">
                <a:solidFill>
                  <a:srgbClr val="000000"/>
                </a:solidFill>
                <a:latin typeface="Times New Roman" panose="02020603050405020304" pitchFamily="18" charset="0"/>
              </a:rPr>
              <a:t>Theo Phùng Quán</a:t>
            </a:r>
            <a:r>
              <a:rPr lang="en-US" sz="2400" dirty="0">
                <a:solidFill>
                  <a:srgbClr val="000000"/>
                </a:solidFill>
                <a:latin typeface="Times New Roman" panose="02020603050405020304" pitchFamily="18" charset="0"/>
              </a:rPr>
              <a:t>.</a:t>
            </a:r>
          </a:p>
        </p:txBody>
      </p:sp>
      <p:pic>
        <p:nvPicPr>
          <p:cNvPr id="40967" name="Picture 8" descr="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93900"/>
            <a:ext cx="9144000" cy="47244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086"/>
                                        </p:tgtEl>
                                        <p:attrNameLst>
                                          <p:attrName>style.visibility</p:attrName>
                                        </p:attrNameLst>
                                      </p:cBhvr>
                                      <p:to>
                                        <p:strVal val="visible"/>
                                      </p:to>
                                    </p:set>
                                    <p:animEffect transition="in" filter="fade">
                                      <p:cBhvr>
                                        <p:cTn id="21" dur="2000"/>
                                        <p:tgtEl>
                                          <p:spTgt spid="3086"/>
                                        </p:tgtEl>
                                      </p:cBhvr>
                                    </p:animEffect>
                                    <p:anim calcmode="lin" valueType="num">
                                      <p:cBhvr>
                                        <p:cTn id="22" dur="2000" fill="hold"/>
                                        <p:tgtEl>
                                          <p:spTgt spid="3086"/>
                                        </p:tgtEl>
                                        <p:attrNameLst>
                                          <p:attrName>ppt_w</p:attrName>
                                        </p:attrNameLst>
                                      </p:cBhvr>
                                      <p:tavLst>
                                        <p:tav tm="0" fmla="#ppt_w*sin(2.5*pi*$)">
                                          <p:val>
                                            <p:fltVal val="0"/>
                                          </p:val>
                                        </p:tav>
                                        <p:tav tm="100000">
                                          <p:val>
                                            <p:fltVal val="1"/>
                                          </p:val>
                                        </p:tav>
                                      </p:tavLst>
                                    </p:anim>
                                    <p:anim calcmode="lin" valueType="num">
                                      <p:cBhvr>
                                        <p:cTn id="23" dur="2000" fill="hold"/>
                                        <p:tgtEl>
                                          <p:spTgt spid="30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3"/>
          <p:cNvSpPr>
            <a:spLocks noChangeArrowheads="1" noChangeShapeType="1" noTextEdit="1"/>
          </p:cNvSpPr>
          <p:nvPr/>
        </p:nvSpPr>
        <p:spPr bwMode="auto">
          <a:xfrm>
            <a:off x="3505200" y="152400"/>
            <a:ext cx="5334000" cy="1066800"/>
          </a:xfrm>
          <a:prstGeom prst="rect">
            <a:avLst/>
          </a:prstGeom>
        </p:spPr>
        <p:txBody>
          <a:bodyPr wrap="none" fromWordArt="1">
            <a:prstTxWarp prst="textPlain">
              <a:avLst>
                <a:gd name="adj" fmla="val 50000"/>
              </a:avLst>
            </a:prstTxWarp>
          </a:bodyPr>
          <a:lstStyle/>
          <a:p>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Kể chuyện</a:t>
            </a:r>
          </a:p>
        </p:txBody>
      </p:sp>
      <p:sp>
        <p:nvSpPr>
          <p:cNvPr id="16387" name="Text Box 4"/>
          <p:cNvSpPr txBox="1">
            <a:spLocks noChangeArrowheads="1"/>
          </p:cNvSpPr>
          <p:nvPr/>
        </p:nvSpPr>
        <p:spPr bwMode="auto">
          <a:xfrm>
            <a:off x="3962400" y="3352800"/>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vi-VN" altLang="en-US" sz="2800">
              <a:solidFill>
                <a:srgbClr val="000000"/>
              </a:solidFill>
              <a:cs typeface="Arial" panose="020B0604020202020204" pitchFamily="34" charset="0"/>
            </a:endParaRPr>
          </a:p>
        </p:txBody>
      </p:sp>
      <p:pic>
        <p:nvPicPr>
          <p:cNvPr id="5" name="Picture 8" descr="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10515600" cy="510540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9762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4294967295"/>
          </p:nvPr>
        </p:nvSpPr>
        <p:spPr>
          <a:xfrm>
            <a:off x="76200" y="457200"/>
            <a:ext cx="12039600" cy="6248400"/>
          </a:xfrm>
        </p:spPr>
        <p:txBody>
          <a:bodyPr/>
          <a:lstStyle/>
          <a:p>
            <a:pPr algn="ctr" eaLnBrk="1" hangingPunct="1">
              <a:lnSpc>
                <a:spcPct val="90000"/>
              </a:lnSpc>
              <a:buFont typeface="Wingdings" panose="05000000000000000000" pitchFamily="2" charset="2"/>
              <a:buNone/>
            </a:pPr>
            <a:r>
              <a:rPr lang="en-US" sz="2800" b="1" dirty="0">
                <a:solidFill>
                  <a:srgbClr val="FF0000"/>
                </a:solidFill>
                <a:latin typeface="Times New Roman" panose="02020603050405020304" pitchFamily="18" charset="0"/>
                <a:cs typeface="Times New Roman" panose="02020603050405020304" pitchFamily="18" charset="0"/>
              </a:rPr>
              <a:t>KỂ CHUYỆN</a:t>
            </a:r>
            <a:r>
              <a:rPr lang="en-US" sz="2800" dirty="0">
                <a:solidFill>
                  <a:srgbClr val="FF0000"/>
                </a:solidFill>
                <a:latin typeface="Times New Roman" panose="02020603050405020304" pitchFamily="18" charset="0"/>
                <a:cs typeface="Times New Roman" panose="02020603050405020304" pitchFamily="18" charset="0"/>
              </a:rPr>
              <a:t> </a:t>
            </a:r>
          </a:p>
          <a:p>
            <a:pPr algn="ctr" eaLnBrk="1" hangingPunct="1">
              <a:lnSpc>
                <a:spcPct val="90000"/>
              </a:lnSpc>
              <a:buFont typeface="Wingdings" panose="05000000000000000000" pitchFamily="2" charset="2"/>
              <a:buNone/>
            </a:pPr>
            <a:r>
              <a:rPr lang="en-US" sz="2800" b="1" i="1" dirty="0" err="1">
                <a:solidFill>
                  <a:srgbClr val="FF0000"/>
                </a:solidFill>
                <a:latin typeface="Times New Roman" panose="02020603050405020304" pitchFamily="18" charset="0"/>
                <a:cs typeface="Times New Roman" panose="02020603050405020304" pitchFamily="18" charset="0"/>
              </a:rPr>
              <a:t>Dựa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hỏi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gợi</a:t>
            </a:r>
            <a:r>
              <a:rPr lang="en-US" sz="2800" b="1" i="1" dirty="0">
                <a:solidFill>
                  <a:srgbClr val="FF0000"/>
                </a:solidFill>
                <a:latin typeface="Times New Roman" panose="02020603050405020304" pitchFamily="18" charset="0"/>
                <a:cs typeface="Times New Roman" panose="02020603050405020304" pitchFamily="18" charset="0"/>
              </a:rPr>
              <a:t> ý </a:t>
            </a:r>
            <a:r>
              <a:rPr lang="en-US" sz="2800" b="1" i="1" dirty="0" err="1">
                <a:solidFill>
                  <a:srgbClr val="FF0000"/>
                </a:solidFill>
                <a:latin typeface="Times New Roman" panose="02020603050405020304" pitchFamily="18" charset="0"/>
                <a:cs typeface="Times New Roman" panose="02020603050405020304" pitchFamily="18" charset="0"/>
              </a:rPr>
              <a:t>dưới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đây</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kể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chuyện</a:t>
            </a:r>
            <a:r>
              <a:rPr lang="en-US" sz="2800" b="1" i="1" dirty="0">
                <a:solidFill>
                  <a:srgbClr val="FF0000"/>
                </a:solidFill>
                <a:latin typeface="Times New Roman" panose="02020603050405020304" pitchFamily="18" charset="0"/>
                <a:cs typeface="Times New Roman" panose="02020603050405020304" pitchFamily="18" charset="0"/>
              </a:rPr>
              <a:t>  </a:t>
            </a:r>
          </a:p>
          <a:p>
            <a:pPr algn="ctr" eaLnBrk="1" hangingPunct="1">
              <a:lnSpc>
                <a:spcPct val="90000"/>
              </a:lnSpc>
              <a:buFont typeface="Wingdings" panose="05000000000000000000" pitchFamily="2" charset="2"/>
              <a:buNone/>
            </a:pPr>
            <a:r>
              <a:rPr lang="en-US" sz="2800" b="1" i="1" dirty="0">
                <a:solidFill>
                  <a:srgbClr val="FF0000"/>
                </a:solidFill>
                <a:latin typeface="Times New Roman" panose="02020603050405020304" pitchFamily="18" charset="0"/>
                <a:cs typeface="Times New Roman" panose="02020603050405020304" pitchFamily="18" charset="0"/>
              </a:rPr>
              <a:t>Ở LẠI VỚI CHIẾN KHU </a:t>
            </a:r>
            <a:r>
              <a:rPr lang="en-US" sz="1800" b="1" i="1" dirty="0">
                <a:solidFill>
                  <a:srgbClr val="FF99FF"/>
                </a:solidFill>
              </a:rPr>
              <a:t>:</a:t>
            </a:r>
          </a:p>
          <a:p>
            <a:pPr eaLnBrk="1" hangingPunct="1">
              <a:lnSpc>
                <a:spcPct val="90000"/>
              </a:lnSpc>
              <a:buFont typeface="Wingdings" panose="05000000000000000000" pitchFamily="2" charset="2"/>
              <a:buNone/>
            </a:pP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a/ </a:t>
            </a:r>
            <a:r>
              <a:rPr lang="en-US" sz="2800" b="1" u="sng" dirty="0" err="1">
                <a:solidFill>
                  <a:schemeClr val="bg2">
                    <a:lumMod val="60000"/>
                    <a:lumOff val="40000"/>
                  </a:schemeClr>
                </a:solidFill>
                <a:latin typeface="Times New Roman" panose="02020603050405020304" pitchFamily="18" charset="0"/>
                <a:cs typeface="Times New Roman" panose="02020603050405020304" pitchFamily="18" charset="0"/>
              </a:rPr>
              <a:t>Đoạn</a:t>
            </a: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 1</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Đề</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nghị</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của</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trung</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đoàn</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trưởng</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pP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b/ </a:t>
            </a:r>
            <a:r>
              <a:rPr lang="en-US" sz="2800" b="1" u="sng" dirty="0" err="1">
                <a:solidFill>
                  <a:schemeClr val="bg2">
                    <a:lumMod val="60000"/>
                    <a:lumOff val="40000"/>
                  </a:schemeClr>
                </a:solidFill>
                <a:latin typeface="Times New Roman" panose="02020603050405020304" pitchFamily="18" charset="0"/>
                <a:cs typeface="Times New Roman" panose="02020603050405020304" pitchFamily="18" charset="0"/>
              </a:rPr>
              <a:t>Đoạn</a:t>
            </a: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 2</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Chúng</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em</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xin</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ở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lại</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 </a:t>
            </a:r>
          </a:p>
          <a:p>
            <a:pPr eaLnBrk="1" hangingPunct="1">
              <a:lnSpc>
                <a:spcPct val="90000"/>
              </a:lnSpc>
              <a:buFont typeface="Wingdings" panose="05000000000000000000" pitchFamily="2"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 </a:t>
            </a:r>
          </a:p>
          <a:p>
            <a:pPr eaLnBrk="1" hangingPunct="1">
              <a:lnSpc>
                <a:spcPct val="90000"/>
              </a:lnSpc>
              <a:buFont typeface="Wingdings" panose="05000000000000000000" pitchFamily="2" charset="2"/>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van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 </a:t>
            </a:r>
          </a:p>
          <a:p>
            <a:pPr eaLnBrk="1" hangingPunct="1">
              <a:lnSpc>
                <a:spcPct val="90000"/>
              </a:lnSpc>
              <a:buFont typeface="Wingdings" panose="05000000000000000000" pitchFamily="2" charset="2"/>
              <a:buNone/>
            </a:pP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c/ </a:t>
            </a:r>
            <a:r>
              <a:rPr lang="en-US" sz="2800" b="1" u="sng" dirty="0" err="1">
                <a:solidFill>
                  <a:schemeClr val="bg2">
                    <a:lumMod val="60000"/>
                    <a:lumOff val="40000"/>
                  </a:schemeClr>
                </a:solidFill>
                <a:latin typeface="Times New Roman" panose="02020603050405020304" pitchFamily="18" charset="0"/>
                <a:cs typeface="Times New Roman" panose="02020603050405020304" pitchFamily="18" charset="0"/>
              </a:rPr>
              <a:t>Đoạn</a:t>
            </a: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 3</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Lời</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hứa</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của</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người</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chỉ</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huy</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pP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d/ </a:t>
            </a:r>
            <a:r>
              <a:rPr lang="en-US" sz="2800" b="1" u="sng" dirty="0" err="1">
                <a:solidFill>
                  <a:schemeClr val="bg2">
                    <a:lumMod val="60000"/>
                    <a:lumOff val="40000"/>
                  </a:schemeClr>
                </a:solidFill>
                <a:latin typeface="Times New Roman" panose="02020603050405020304" pitchFamily="18" charset="0"/>
                <a:cs typeface="Times New Roman" panose="02020603050405020304" pitchFamily="18" charset="0"/>
              </a:rPr>
              <a:t>Đoạn</a:t>
            </a:r>
            <a:r>
              <a:rPr lang="en-US" sz="2800" b="1" u="sng" dirty="0">
                <a:solidFill>
                  <a:schemeClr val="bg2">
                    <a:lumMod val="60000"/>
                    <a:lumOff val="40000"/>
                  </a:schemeClr>
                </a:solidFill>
                <a:latin typeface="Times New Roman" panose="02020603050405020304" pitchFamily="18" charset="0"/>
                <a:cs typeface="Times New Roman" panose="02020603050405020304" pitchFamily="18" charset="0"/>
              </a:rPr>
              <a:t> 4</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Tiếng</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hát</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giữa</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rừng</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bg2">
                    <a:lumMod val="60000"/>
                    <a:lumOff val="40000"/>
                  </a:schemeClr>
                </a:solidFill>
                <a:latin typeface="Times New Roman" panose="02020603050405020304" pitchFamily="18" charset="0"/>
                <a:cs typeface="Times New Roman" panose="02020603050405020304" pitchFamily="18" charset="0"/>
              </a:rPr>
              <a:t>đêm</a:t>
            </a:r>
            <a:r>
              <a:rPr lang="en-US" sz="2800" dirty="0">
                <a:solidFill>
                  <a:schemeClr val="bg2">
                    <a:lumMod val="60000"/>
                    <a:lumOff val="40000"/>
                  </a:schemeClr>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anim calcmode="lin" valueType="num">
                                      <p:cBhvr>
                                        <p:cTn id="8" dur="500" fill="hold"/>
                                        <p:tgtEl>
                                          <p:spTgt spid="48131">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48131">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iterate type="lt">
                                    <p:tmPct val="10000"/>
                                  </p:iterate>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500"/>
                                        <p:tgtEl>
                                          <p:spTgt spid="48131">
                                            <p:txEl>
                                              <p:pRg st="1" end="1"/>
                                            </p:txEl>
                                          </p:spTgt>
                                        </p:tgtEl>
                                      </p:cBhvr>
                                    </p:animEffect>
                                    <p:anim calcmode="lin" valueType="num">
                                      <p:cBhvr>
                                        <p:cTn id="13" dur="500" fill="hold"/>
                                        <p:tgtEl>
                                          <p:spTgt spid="48131">
                                            <p:txEl>
                                              <p:pRg st="1" end="1"/>
                                            </p:txEl>
                                          </p:spTgt>
                                        </p:tgtEl>
                                        <p:attrNameLst>
                                          <p:attrName>ppt_w</p:attrName>
                                        </p:attrNameLst>
                                      </p:cBhvr>
                                      <p:tavLst>
                                        <p:tav tm="0" fmla="#ppt_w*sin(2.5*pi*$)">
                                          <p:val>
                                            <p:fltVal val="0"/>
                                          </p:val>
                                        </p:tav>
                                        <p:tav tm="100000">
                                          <p:val>
                                            <p:fltVal val="1"/>
                                          </p:val>
                                        </p:tav>
                                      </p:tavLst>
                                    </p:anim>
                                    <p:anim calcmode="lin" valueType="num">
                                      <p:cBhvr>
                                        <p:cTn id="14" dur="500" fill="hold"/>
                                        <p:tgtEl>
                                          <p:spTgt spid="48131">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iterate type="lt">
                                    <p:tmPct val="10000"/>
                                  </p:iterate>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fade">
                                      <p:cBhvr>
                                        <p:cTn id="17" dur="500"/>
                                        <p:tgtEl>
                                          <p:spTgt spid="48131">
                                            <p:txEl>
                                              <p:pRg st="2" end="2"/>
                                            </p:txEl>
                                          </p:spTgt>
                                        </p:tgtEl>
                                      </p:cBhvr>
                                    </p:animEffect>
                                    <p:anim calcmode="lin" valueType="num">
                                      <p:cBhvr>
                                        <p:cTn id="18" dur="500" fill="hold"/>
                                        <p:tgtEl>
                                          <p:spTgt spid="48131">
                                            <p:txEl>
                                              <p:pRg st="2" end="2"/>
                                            </p:txEl>
                                          </p:spTgt>
                                        </p:tgtEl>
                                        <p:attrNameLst>
                                          <p:attrName>ppt_w</p:attrName>
                                        </p:attrNameLst>
                                      </p:cBhvr>
                                      <p:tavLst>
                                        <p:tav tm="0" fmla="#ppt_w*sin(2.5*pi*$)">
                                          <p:val>
                                            <p:fltVal val="0"/>
                                          </p:val>
                                        </p:tav>
                                        <p:tav tm="100000">
                                          <p:val>
                                            <p:fltVal val="1"/>
                                          </p:val>
                                        </p:tav>
                                      </p:tavLst>
                                    </p:anim>
                                    <p:anim calcmode="lin" valueType="num">
                                      <p:cBhvr>
                                        <p:cTn id="19" dur="500" fill="hold"/>
                                        <p:tgtEl>
                                          <p:spTgt spid="4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48131">
                                            <p:txEl>
                                              <p:pRg st="3" end="3"/>
                                            </p:txEl>
                                          </p:spTgt>
                                        </p:tgtEl>
                                        <p:attrNameLst>
                                          <p:attrName>style.visibility</p:attrName>
                                        </p:attrNameLst>
                                      </p:cBhvr>
                                      <p:to>
                                        <p:strVal val="visible"/>
                                      </p:to>
                                    </p:set>
                                    <p:animEffect transition="in" filter="wheel(4)">
                                      <p:cBhvr>
                                        <p:cTn id="24" dur="500"/>
                                        <p:tgtEl>
                                          <p:spTgt spid="48131">
                                            <p:txEl>
                                              <p:pRg st="3" end="3"/>
                                            </p:txEl>
                                          </p:spTgt>
                                        </p:tgtEl>
                                      </p:cBhvr>
                                    </p:animEffect>
                                  </p:childTnLst>
                                </p:cTn>
                              </p:par>
                              <p:par>
                                <p:cTn id="25" presetID="21" presetClass="entr" presetSubtype="4" fill="hold" nodeType="with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wheel(4)">
                                      <p:cBhvr>
                                        <p:cTn id="27" dur="500"/>
                                        <p:tgtEl>
                                          <p:spTgt spid="48131">
                                            <p:txEl>
                                              <p:pRg st="4" end="4"/>
                                            </p:txEl>
                                          </p:spTgt>
                                        </p:tgtEl>
                                      </p:cBhvr>
                                    </p:animEffect>
                                  </p:childTnLst>
                                </p:cTn>
                              </p:par>
                              <p:par>
                                <p:cTn id="28" presetID="21" presetClass="entr" presetSubtype="4" fill="hold" nodeType="withEffect">
                                  <p:stCondLst>
                                    <p:cond delay="0"/>
                                  </p:stCondLst>
                                  <p:childTnLst>
                                    <p:set>
                                      <p:cBhvr>
                                        <p:cTn id="29" dur="1" fill="hold">
                                          <p:stCondLst>
                                            <p:cond delay="0"/>
                                          </p:stCondLst>
                                        </p:cTn>
                                        <p:tgtEl>
                                          <p:spTgt spid="48131">
                                            <p:txEl>
                                              <p:pRg st="5" end="5"/>
                                            </p:txEl>
                                          </p:spTgt>
                                        </p:tgtEl>
                                        <p:attrNameLst>
                                          <p:attrName>style.visibility</p:attrName>
                                        </p:attrNameLst>
                                      </p:cBhvr>
                                      <p:to>
                                        <p:strVal val="visible"/>
                                      </p:to>
                                    </p:set>
                                    <p:animEffect transition="in" filter="wheel(4)">
                                      <p:cBhvr>
                                        <p:cTn id="30" dur="500"/>
                                        <p:tgtEl>
                                          <p:spTgt spid="48131">
                                            <p:txEl>
                                              <p:pRg st="5" end="5"/>
                                            </p:txEl>
                                          </p:spTgt>
                                        </p:tgtEl>
                                      </p:cBhvr>
                                    </p:animEffect>
                                  </p:childTnLst>
                                </p:cTn>
                              </p:par>
                              <p:par>
                                <p:cTn id="31" presetID="21" presetClass="entr" presetSubtype="4" fill="hold" nodeType="withEffect">
                                  <p:stCondLst>
                                    <p:cond delay="0"/>
                                  </p:stCondLst>
                                  <p:childTnLst>
                                    <p:set>
                                      <p:cBhvr>
                                        <p:cTn id="32" dur="1" fill="hold">
                                          <p:stCondLst>
                                            <p:cond delay="0"/>
                                          </p:stCondLst>
                                        </p:cTn>
                                        <p:tgtEl>
                                          <p:spTgt spid="48131">
                                            <p:txEl>
                                              <p:pRg st="6" end="6"/>
                                            </p:txEl>
                                          </p:spTgt>
                                        </p:tgtEl>
                                        <p:attrNameLst>
                                          <p:attrName>style.visibility</p:attrName>
                                        </p:attrNameLst>
                                      </p:cBhvr>
                                      <p:to>
                                        <p:strVal val="visible"/>
                                      </p:to>
                                    </p:set>
                                    <p:animEffect transition="in" filter="wheel(4)">
                                      <p:cBhvr>
                                        <p:cTn id="33" dur="500"/>
                                        <p:tgtEl>
                                          <p:spTgt spid="48131">
                                            <p:txEl>
                                              <p:pRg st="6" end="6"/>
                                            </p:txEl>
                                          </p:spTgt>
                                        </p:tgtEl>
                                      </p:cBhvr>
                                    </p:animEffect>
                                  </p:childTnLst>
                                </p:cTn>
                              </p:par>
                              <p:par>
                                <p:cTn id="34" presetID="21" presetClass="entr" presetSubtype="4" fill="hold" nodeType="withEffect">
                                  <p:stCondLst>
                                    <p:cond delay="0"/>
                                  </p:stCondLst>
                                  <p:childTnLst>
                                    <p:set>
                                      <p:cBhvr>
                                        <p:cTn id="35" dur="1" fill="hold">
                                          <p:stCondLst>
                                            <p:cond delay="0"/>
                                          </p:stCondLst>
                                        </p:cTn>
                                        <p:tgtEl>
                                          <p:spTgt spid="48131">
                                            <p:txEl>
                                              <p:pRg st="7" end="7"/>
                                            </p:txEl>
                                          </p:spTgt>
                                        </p:tgtEl>
                                        <p:attrNameLst>
                                          <p:attrName>style.visibility</p:attrName>
                                        </p:attrNameLst>
                                      </p:cBhvr>
                                      <p:to>
                                        <p:strVal val="visible"/>
                                      </p:to>
                                    </p:set>
                                    <p:animEffect transition="in" filter="wheel(4)">
                                      <p:cBhvr>
                                        <p:cTn id="36" dur="500"/>
                                        <p:tgtEl>
                                          <p:spTgt spid="48131">
                                            <p:txEl>
                                              <p:pRg st="7" end="7"/>
                                            </p:txEl>
                                          </p:spTgt>
                                        </p:tgtEl>
                                      </p:cBhvr>
                                    </p:animEffect>
                                  </p:childTnLst>
                                </p:cTn>
                              </p:par>
                              <p:par>
                                <p:cTn id="37" presetID="21" presetClass="entr" presetSubtype="4" fill="hold" nodeType="withEffect">
                                  <p:stCondLst>
                                    <p:cond delay="0"/>
                                  </p:stCondLst>
                                  <p:childTnLst>
                                    <p:set>
                                      <p:cBhvr>
                                        <p:cTn id="38" dur="1" fill="hold">
                                          <p:stCondLst>
                                            <p:cond delay="0"/>
                                          </p:stCondLst>
                                        </p:cTn>
                                        <p:tgtEl>
                                          <p:spTgt spid="48131">
                                            <p:txEl>
                                              <p:pRg st="8" end="8"/>
                                            </p:txEl>
                                          </p:spTgt>
                                        </p:tgtEl>
                                        <p:attrNameLst>
                                          <p:attrName>style.visibility</p:attrName>
                                        </p:attrNameLst>
                                      </p:cBhvr>
                                      <p:to>
                                        <p:strVal val="visible"/>
                                      </p:to>
                                    </p:set>
                                    <p:animEffect transition="in" filter="wheel(4)">
                                      <p:cBhvr>
                                        <p:cTn id="39" dur="500"/>
                                        <p:tgtEl>
                                          <p:spTgt spid="48131">
                                            <p:txEl>
                                              <p:pRg st="8" end="8"/>
                                            </p:txEl>
                                          </p:spTgt>
                                        </p:tgtEl>
                                      </p:cBhvr>
                                    </p:animEffect>
                                  </p:childTnLst>
                                </p:cTn>
                              </p:par>
                              <p:par>
                                <p:cTn id="40" presetID="21" presetClass="entr" presetSubtype="4" fill="hold" nodeType="withEffect">
                                  <p:stCondLst>
                                    <p:cond delay="0"/>
                                  </p:stCondLst>
                                  <p:childTnLst>
                                    <p:set>
                                      <p:cBhvr>
                                        <p:cTn id="41" dur="1" fill="hold">
                                          <p:stCondLst>
                                            <p:cond delay="0"/>
                                          </p:stCondLst>
                                        </p:cTn>
                                        <p:tgtEl>
                                          <p:spTgt spid="48131">
                                            <p:txEl>
                                              <p:pRg st="9" end="9"/>
                                            </p:txEl>
                                          </p:spTgt>
                                        </p:tgtEl>
                                        <p:attrNameLst>
                                          <p:attrName>style.visibility</p:attrName>
                                        </p:attrNameLst>
                                      </p:cBhvr>
                                      <p:to>
                                        <p:strVal val="visible"/>
                                      </p:to>
                                    </p:set>
                                    <p:animEffect transition="in" filter="wheel(4)">
                                      <p:cBhvr>
                                        <p:cTn id="42" dur="500"/>
                                        <p:tgtEl>
                                          <p:spTgt spid="48131">
                                            <p:txEl>
                                              <p:pRg st="9" end="9"/>
                                            </p:txEl>
                                          </p:spTgt>
                                        </p:tgtEl>
                                      </p:cBhvr>
                                    </p:animEffect>
                                  </p:childTnLst>
                                </p:cTn>
                              </p:par>
                              <p:par>
                                <p:cTn id="43" presetID="21" presetClass="entr" presetSubtype="4" fill="hold" nodeType="withEffect">
                                  <p:stCondLst>
                                    <p:cond delay="0"/>
                                  </p:stCondLst>
                                  <p:childTnLst>
                                    <p:set>
                                      <p:cBhvr>
                                        <p:cTn id="44" dur="1" fill="hold">
                                          <p:stCondLst>
                                            <p:cond delay="0"/>
                                          </p:stCondLst>
                                        </p:cTn>
                                        <p:tgtEl>
                                          <p:spTgt spid="48131">
                                            <p:txEl>
                                              <p:pRg st="10" end="10"/>
                                            </p:txEl>
                                          </p:spTgt>
                                        </p:tgtEl>
                                        <p:attrNameLst>
                                          <p:attrName>style.visibility</p:attrName>
                                        </p:attrNameLst>
                                      </p:cBhvr>
                                      <p:to>
                                        <p:strVal val="visible"/>
                                      </p:to>
                                    </p:set>
                                    <p:animEffect transition="in" filter="wheel(4)">
                                      <p:cBhvr>
                                        <p:cTn id="45" dur="500"/>
                                        <p:tgtEl>
                                          <p:spTgt spid="48131">
                                            <p:txEl>
                                              <p:pRg st="10" end="10"/>
                                            </p:txEl>
                                          </p:spTgt>
                                        </p:tgtEl>
                                      </p:cBhvr>
                                    </p:animEffect>
                                  </p:childTnLst>
                                </p:cTn>
                              </p:par>
                              <p:par>
                                <p:cTn id="46" presetID="21" presetClass="entr" presetSubtype="4" fill="hold" nodeType="withEffect">
                                  <p:stCondLst>
                                    <p:cond delay="0"/>
                                  </p:stCondLst>
                                  <p:childTnLst>
                                    <p:set>
                                      <p:cBhvr>
                                        <p:cTn id="47" dur="1" fill="hold">
                                          <p:stCondLst>
                                            <p:cond delay="0"/>
                                          </p:stCondLst>
                                        </p:cTn>
                                        <p:tgtEl>
                                          <p:spTgt spid="48131">
                                            <p:txEl>
                                              <p:pRg st="11" end="11"/>
                                            </p:txEl>
                                          </p:spTgt>
                                        </p:tgtEl>
                                        <p:attrNameLst>
                                          <p:attrName>style.visibility</p:attrName>
                                        </p:attrNameLst>
                                      </p:cBhvr>
                                      <p:to>
                                        <p:strVal val="visible"/>
                                      </p:to>
                                    </p:set>
                                    <p:animEffect transition="in" filter="wheel(4)">
                                      <p:cBhvr>
                                        <p:cTn id="48" dur="500"/>
                                        <p:tgtEl>
                                          <p:spTgt spid="481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a:hlinkClick r:id="" action="ppaction://noaction"/>
          </p:cNvPr>
          <p:cNvSpPr/>
          <p:nvPr/>
        </p:nvSpPr>
        <p:spPr>
          <a:xfrm>
            <a:off x="1676400" y="76200"/>
            <a:ext cx="5753100" cy="990600"/>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311910" rtl="0" eaLnBrk="1" latinLnBrk="0" hangingPunct="1">
              <a:defRPr sz="2600" kern="1200">
                <a:solidFill>
                  <a:schemeClr val="lt1"/>
                </a:solidFill>
                <a:latin typeface="+mn-lt"/>
                <a:ea typeface="+mn-ea"/>
                <a:cs typeface="+mn-cs"/>
              </a:defRPr>
            </a:lvl1pPr>
            <a:lvl2pPr marL="655955" algn="l" defTabSz="1311910" rtl="0" eaLnBrk="1" latinLnBrk="0" hangingPunct="1">
              <a:defRPr sz="2600" kern="1200">
                <a:solidFill>
                  <a:schemeClr val="lt1"/>
                </a:solidFill>
                <a:latin typeface="+mn-lt"/>
                <a:ea typeface="+mn-ea"/>
                <a:cs typeface="+mn-cs"/>
              </a:defRPr>
            </a:lvl2pPr>
            <a:lvl3pPr marL="1311910" algn="l" defTabSz="1311910" rtl="0" eaLnBrk="1" latinLnBrk="0" hangingPunct="1">
              <a:defRPr sz="2600" kern="1200">
                <a:solidFill>
                  <a:schemeClr val="lt1"/>
                </a:solidFill>
                <a:latin typeface="+mn-lt"/>
                <a:ea typeface="+mn-ea"/>
                <a:cs typeface="+mn-cs"/>
              </a:defRPr>
            </a:lvl3pPr>
            <a:lvl4pPr marL="1967230" algn="l" defTabSz="1311910" rtl="0" eaLnBrk="1" latinLnBrk="0" hangingPunct="1">
              <a:defRPr sz="2600" kern="1200">
                <a:solidFill>
                  <a:schemeClr val="lt1"/>
                </a:solidFill>
                <a:latin typeface="+mn-lt"/>
                <a:ea typeface="+mn-ea"/>
                <a:cs typeface="+mn-cs"/>
              </a:defRPr>
            </a:lvl4pPr>
            <a:lvl5pPr marL="2623185" algn="l" defTabSz="1311910" rtl="0" eaLnBrk="1" latinLnBrk="0" hangingPunct="1">
              <a:defRPr sz="2600" kern="1200">
                <a:solidFill>
                  <a:schemeClr val="lt1"/>
                </a:solidFill>
                <a:latin typeface="+mn-lt"/>
                <a:ea typeface="+mn-ea"/>
                <a:cs typeface="+mn-cs"/>
              </a:defRPr>
            </a:lvl5pPr>
            <a:lvl6pPr marL="3279140" algn="l" defTabSz="1311910" rtl="0" eaLnBrk="1" latinLnBrk="0" hangingPunct="1">
              <a:defRPr sz="2600" kern="1200">
                <a:solidFill>
                  <a:schemeClr val="lt1"/>
                </a:solidFill>
                <a:latin typeface="+mn-lt"/>
                <a:ea typeface="+mn-ea"/>
                <a:cs typeface="+mn-cs"/>
              </a:defRPr>
            </a:lvl6pPr>
            <a:lvl7pPr marL="3935095" algn="l" defTabSz="1311910" rtl="0" eaLnBrk="1" latinLnBrk="0" hangingPunct="1">
              <a:defRPr sz="2600" kern="1200">
                <a:solidFill>
                  <a:schemeClr val="lt1"/>
                </a:solidFill>
                <a:latin typeface="+mn-lt"/>
                <a:ea typeface="+mn-ea"/>
                <a:cs typeface="+mn-cs"/>
              </a:defRPr>
            </a:lvl7pPr>
            <a:lvl8pPr marL="4590415" algn="l" defTabSz="1311910" rtl="0" eaLnBrk="1" latinLnBrk="0" hangingPunct="1">
              <a:defRPr sz="2600" kern="1200">
                <a:solidFill>
                  <a:schemeClr val="lt1"/>
                </a:solidFill>
                <a:latin typeface="+mn-lt"/>
                <a:ea typeface="+mn-ea"/>
                <a:cs typeface="+mn-cs"/>
              </a:defRPr>
            </a:lvl8pPr>
            <a:lvl9pPr marL="5246370" algn="l" defTabSz="1311910" rtl="0" eaLnBrk="1" latinLnBrk="0" hangingPunct="1">
              <a:defRPr sz="2600" kern="1200">
                <a:solidFill>
                  <a:schemeClr val="lt1"/>
                </a:solidFill>
                <a:latin typeface="+mn-lt"/>
                <a:ea typeface="+mn-ea"/>
                <a:cs typeface="+mn-cs"/>
              </a:defRPr>
            </a:lvl9pPr>
          </a:lstStyle>
          <a:p>
            <a:pPr algn="ctr">
              <a:defRPr/>
            </a:pPr>
            <a:r>
              <a:rPr lang="vi-VN" sz="5400" b="1" dirty="0">
                <a:solidFill>
                  <a:srgbClr val="0070C0"/>
                </a:solidFill>
                <a:latin typeface="Times New Roman" panose="02020603050405020304" pitchFamily="18" charset="0"/>
                <a:cs typeface="Times New Roman" panose="02020603050405020304" pitchFamily="18" charset="0"/>
              </a:rPr>
              <a:t>Củng cố</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dặn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dò</a:t>
            </a:r>
            <a:endParaRPr lang="vi-VN" sz="5400" b="1" dirty="0" err="1">
              <a:solidFill>
                <a:srgbClr val="0070C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740280" y="1981201"/>
            <a:ext cx="892772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prstClr val="black"/>
                </a:solidFill>
                <a:latin typeface="Times New Roman" panose="02020603050405020304" pitchFamily="18" charset="0"/>
              </a:rPr>
              <a:t>Các</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em</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nhớ</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đọc</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lại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bài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nhiều</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lần</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chú</a:t>
            </a:r>
            <a:r>
              <a:rPr lang="en-US" altLang="en-US" b="1" dirty="0">
                <a:solidFill>
                  <a:prstClr val="black"/>
                </a:solidFill>
                <a:latin typeface="Times New Roman" panose="02020603050405020304" pitchFamily="18" charset="0"/>
              </a:rPr>
              <a:t> ý </a:t>
            </a:r>
            <a:r>
              <a:rPr lang="en-US" altLang="en-US" b="1" dirty="0" err="1">
                <a:solidFill>
                  <a:prstClr val="black"/>
                </a:solidFill>
                <a:latin typeface="Times New Roman" panose="02020603050405020304" pitchFamily="18" charset="0"/>
              </a:rPr>
              <a:t>tốc</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độ</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đọc</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vừa</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phải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cách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nghỉ</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hơi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phù</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hợp</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nhé</a:t>
            </a:r>
            <a:r>
              <a:rPr lang="en-US" altLang="en-US" b="1" dirty="0">
                <a:solidFill>
                  <a:prstClr val="black"/>
                </a:solidFill>
                <a:latin typeface="Times New Roman" panose="02020603050405020304" pitchFamily="18" charset="0"/>
              </a:rPr>
              <a:t>!</a:t>
            </a:r>
          </a:p>
          <a:p>
            <a:pPr algn="ctr" eaLnBrk="1" hangingPunct="1">
              <a:spcBef>
                <a:spcPct val="50000"/>
              </a:spcBef>
              <a:buFontTx/>
              <a:buNone/>
            </a:pPr>
            <a:r>
              <a:rPr lang="en-US" altLang="en-US" b="1" dirty="0" err="1">
                <a:solidFill>
                  <a:prstClr val="black"/>
                </a:solidFill>
                <a:latin typeface="Times New Roman" panose="02020603050405020304" pitchFamily="18" charset="0"/>
              </a:rPr>
              <a:t>Xem</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trước</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bài</a:t>
            </a:r>
            <a:r>
              <a:rPr lang="en-US" altLang="en-US" b="1" dirty="0">
                <a:solidFill>
                  <a:prstClr val="black"/>
                </a:solidFill>
                <a:latin typeface="Times New Roman" panose="02020603050405020304" pitchFamily="18" charset="0"/>
              </a:rPr>
              <a:t> : </a:t>
            </a:r>
            <a:r>
              <a:rPr lang="en-US" altLang="en-US" b="1" dirty="0" err="1">
                <a:solidFill>
                  <a:srgbClr val="FF0000"/>
                </a:solidFill>
                <a:latin typeface="Times New Roman" panose="02020603050405020304" pitchFamily="18" charset="0"/>
              </a:rPr>
              <a:t>Chú</a:t>
            </a:r>
            <a:r>
              <a:rPr lang="en-US" altLang="en-US" b="1" dirty="0">
                <a:solidFill>
                  <a:srgbClr val="FF0000"/>
                </a:solidFill>
                <a:latin typeface="Times New Roman" panose="02020603050405020304" pitchFamily="18" charset="0"/>
              </a:rPr>
              <a:t> ở </a:t>
            </a:r>
            <a:r>
              <a:rPr lang="en-US" altLang="en-US" b="1" dirty="0" err="1">
                <a:solidFill>
                  <a:srgbClr val="FF0000"/>
                </a:solidFill>
                <a:latin typeface="Times New Roman" panose="02020603050405020304" pitchFamily="18" charset="0"/>
              </a:rPr>
              <a:t>bên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Bác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Hồ</a:t>
            </a:r>
            <a:r>
              <a:rPr lang="en-US" altLang="en-US" b="1" dirty="0">
                <a:solidFill>
                  <a:srgbClr val="FF0000"/>
                </a:solidFill>
                <a:latin typeface="Times New Roman" panose="02020603050405020304" pitchFamily="18" charset="0"/>
              </a:rPr>
              <a:t>/16 </a:t>
            </a:r>
          </a:p>
          <a:p>
            <a:pPr algn="ctr" eaLnBrk="1" hangingPunct="1">
              <a:spcBef>
                <a:spcPct val="50000"/>
              </a:spcBef>
              <a:buFontTx/>
              <a:buNone/>
            </a:pPr>
            <a:endParaRPr lang="en-US" altLang="en-US" b="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783887188"/>
      </p:ext>
    </p:extLst>
  </p:cSld>
  <p:clrMapOvr>
    <a:masterClrMapping/>
  </p:clrMapOvr>
  <p:transition spd="med" advTm="18306">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pPr eaLnBrk="1" hangingPunct="1"/>
            <a:endParaRPr lang="vi-VN" altLang="en-US">
              <a:latin typeface="Calibri" panose="020F0502020204030204" pitchFamily="34" charset="0"/>
            </a:endParaRPr>
          </a:p>
        </p:txBody>
      </p:sp>
      <p:pic>
        <p:nvPicPr>
          <p:cNvPr id="23555" name="Picture 4" descr="phao hoa"/>
          <p:cNvPicPr>
            <a:picLocks noGrp="1" noChangeAspect="1" noChangeArrowheads="1" noCrop="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pic>
        <p:nvPicPr>
          <p:cNvPr id="23556" name="Picture 9"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0"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54276" y="6164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1"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6088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3"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5707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4"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32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5"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6"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596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7"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94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8"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26476" y="5783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WordArt 14"/>
          <p:cNvSpPr>
            <a:spLocks noChangeArrowheads="1" noChangeShapeType="1" noTextEdit="1"/>
          </p:cNvSpPr>
          <p:nvPr/>
        </p:nvSpPr>
        <p:spPr bwMode="auto">
          <a:xfrm>
            <a:off x="1981200" y="1981200"/>
            <a:ext cx="7696200" cy="3657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CHÀO CÁC EM !</a:t>
            </a:r>
          </a:p>
        </p:txBody>
      </p:sp>
      <p:sp>
        <p:nvSpPr>
          <p:cNvPr id="39951" name="AutoShape 15"/>
          <p:cNvSpPr>
            <a:spLocks noChangeArrowheads="1"/>
          </p:cNvSpPr>
          <p:nvPr/>
        </p:nvSpPr>
        <p:spPr bwMode="auto">
          <a:xfrm>
            <a:off x="5410200" y="1695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
        <p:nvSpPr>
          <p:cNvPr id="39952" name="AutoShape 16"/>
          <p:cNvSpPr>
            <a:spLocks noChangeArrowheads="1"/>
          </p:cNvSpPr>
          <p:nvPr/>
        </p:nvSpPr>
        <p:spPr bwMode="auto">
          <a:xfrm>
            <a:off x="7097713" y="10223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
        <p:nvSpPr>
          <p:cNvPr id="39953" name="AutoShape 17"/>
          <p:cNvSpPr>
            <a:spLocks noChangeArrowheads="1"/>
          </p:cNvSpPr>
          <p:nvPr/>
        </p:nvSpPr>
        <p:spPr bwMode="auto">
          <a:xfrm>
            <a:off x="3840163" y="60515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
        <p:nvSpPr>
          <p:cNvPr id="39954" name="AutoShape 18"/>
          <p:cNvSpPr>
            <a:spLocks noChangeArrowheads="1"/>
          </p:cNvSpPr>
          <p:nvPr/>
        </p:nvSpPr>
        <p:spPr bwMode="auto">
          <a:xfrm>
            <a:off x="8382000" y="57150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
        <p:nvSpPr>
          <p:cNvPr id="39955" name="AutoShape 19"/>
          <p:cNvSpPr>
            <a:spLocks noChangeArrowheads="1"/>
          </p:cNvSpPr>
          <p:nvPr/>
        </p:nvSpPr>
        <p:spPr bwMode="auto">
          <a:xfrm>
            <a:off x="2057400" y="552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
        <p:nvSpPr>
          <p:cNvPr id="39956" name="AutoShape 20"/>
          <p:cNvSpPr>
            <a:spLocks noChangeArrowheads="1"/>
          </p:cNvSpPr>
          <p:nvPr/>
        </p:nvSpPr>
        <p:spPr bwMode="auto">
          <a:xfrm>
            <a:off x="9677400" y="6858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sz="2800">
              <a:solidFill>
                <a:srgbClr val="000000"/>
              </a:solidFill>
              <a:latin typeface="Arial" charset="0"/>
              <a:cs typeface="Arial" charset="0"/>
            </a:endParaRPr>
          </a:p>
        </p:txBody>
      </p:sp>
    </p:spTree>
    <p:extLst>
      <p:ext uri="{BB962C8B-B14F-4D97-AF65-F5344CB8AC3E}">
        <p14:creationId xmlns:p14="http://schemas.microsoft.com/office/powerpoint/2010/main" val="13201508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nodeType="afterEffect">
                                  <p:stCondLst>
                                    <p:cond delay="0"/>
                                  </p:stCondLst>
                                  <p:childTnLst>
                                    <p:set>
                                      <p:cBhvr>
                                        <p:cTn id="6" dur="1" fill="hold">
                                          <p:stCondLst>
                                            <p:cond delay="0"/>
                                          </p:stCondLst>
                                        </p:cTn>
                                        <p:tgtEl>
                                          <p:spTgt spid="39951"/>
                                        </p:tgtEl>
                                        <p:attrNameLst>
                                          <p:attrName>style.visibility</p:attrName>
                                        </p:attrNameLst>
                                      </p:cBhvr>
                                      <p:to>
                                        <p:strVal val="visible"/>
                                      </p:to>
                                    </p:set>
                                    <p:anim calcmode="lin" valueType="num">
                                      <p:cBhvr additive="base">
                                        <p:cTn id="7" dur="3000" fill="hold"/>
                                        <p:tgtEl>
                                          <p:spTgt spid="39951"/>
                                        </p:tgtEl>
                                        <p:attrNameLst>
                                          <p:attrName>ppt_x</p:attrName>
                                        </p:attrNameLst>
                                      </p:cBhvr>
                                      <p:tavLst>
                                        <p:tav tm="0">
                                          <p:val>
                                            <p:strVal val="#ppt_x"/>
                                          </p:val>
                                        </p:tav>
                                        <p:tav tm="100000">
                                          <p:val>
                                            <p:strVal val="#ppt_x"/>
                                          </p:val>
                                        </p:tav>
                                      </p:tavLst>
                                    </p:anim>
                                    <p:anim calcmode="lin" valueType="num">
                                      <p:cBhvr additive="base">
                                        <p:cTn id="8" dur="3000" fill="hold"/>
                                        <p:tgtEl>
                                          <p:spTgt spid="39951"/>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nodeType="withEffect">
                                  <p:stCondLst>
                                    <p:cond delay="0"/>
                                  </p:stCondLst>
                                  <p:childTnLst>
                                    <p:set>
                                      <p:cBhvr>
                                        <p:cTn id="10" dur="1" fill="hold">
                                          <p:stCondLst>
                                            <p:cond delay="0"/>
                                          </p:stCondLst>
                                        </p:cTn>
                                        <p:tgtEl>
                                          <p:spTgt spid="39952"/>
                                        </p:tgtEl>
                                        <p:attrNameLst>
                                          <p:attrName>style.visibility</p:attrName>
                                        </p:attrNameLst>
                                      </p:cBhvr>
                                      <p:to>
                                        <p:strVal val="visible"/>
                                      </p:to>
                                    </p:set>
                                    <p:anim calcmode="lin" valueType="num">
                                      <p:cBhvr additive="base">
                                        <p:cTn id="11" dur="3000" fill="hold"/>
                                        <p:tgtEl>
                                          <p:spTgt spid="39952"/>
                                        </p:tgtEl>
                                        <p:attrNameLst>
                                          <p:attrName>ppt_x</p:attrName>
                                        </p:attrNameLst>
                                      </p:cBhvr>
                                      <p:tavLst>
                                        <p:tav tm="0">
                                          <p:val>
                                            <p:strVal val="#ppt_x"/>
                                          </p:val>
                                        </p:tav>
                                        <p:tav tm="100000">
                                          <p:val>
                                            <p:strVal val="#ppt_x"/>
                                          </p:val>
                                        </p:tav>
                                      </p:tavLst>
                                    </p:anim>
                                    <p:anim calcmode="lin" valueType="num">
                                      <p:cBhvr additive="base">
                                        <p:cTn id="12" dur="3000" fill="hold"/>
                                        <p:tgtEl>
                                          <p:spTgt spid="39952"/>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nodeType="withEffect">
                                  <p:stCondLst>
                                    <p:cond delay="0"/>
                                  </p:stCondLst>
                                  <p:childTnLst>
                                    <p:set>
                                      <p:cBhvr>
                                        <p:cTn id="14" dur="1" fill="hold">
                                          <p:stCondLst>
                                            <p:cond delay="0"/>
                                          </p:stCondLst>
                                        </p:cTn>
                                        <p:tgtEl>
                                          <p:spTgt spid="39956"/>
                                        </p:tgtEl>
                                        <p:attrNameLst>
                                          <p:attrName>style.visibility</p:attrName>
                                        </p:attrNameLst>
                                      </p:cBhvr>
                                      <p:to>
                                        <p:strVal val="visible"/>
                                      </p:to>
                                    </p:set>
                                    <p:anim calcmode="lin" valueType="num">
                                      <p:cBhvr additive="base">
                                        <p:cTn id="15" dur="3000" fill="hold"/>
                                        <p:tgtEl>
                                          <p:spTgt spid="39956"/>
                                        </p:tgtEl>
                                        <p:attrNameLst>
                                          <p:attrName>ppt_x</p:attrName>
                                        </p:attrNameLst>
                                      </p:cBhvr>
                                      <p:tavLst>
                                        <p:tav tm="0">
                                          <p:val>
                                            <p:strVal val="#ppt_x"/>
                                          </p:val>
                                        </p:tav>
                                        <p:tav tm="100000">
                                          <p:val>
                                            <p:strVal val="#ppt_x"/>
                                          </p:val>
                                        </p:tav>
                                      </p:tavLst>
                                    </p:anim>
                                    <p:anim calcmode="lin" valueType="num">
                                      <p:cBhvr additive="base">
                                        <p:cTn id="16" dur="3000" fill="hold"/>
                                        <p:tgtEl>
                                          <p:spTgt spid="39956"/>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nodeType="withEffect">
                                  <p:stCondLst>
                                    <p:cond delay="0"/>
                                  </p:stCondLst>
                                  <p:childTnLst>
                                    <p:set>
                                      <p:cBhvr>
                                        <p:cTn id="18" dur="1" fill="hold">
                                          <p:stCondLst>
                                            <p:cond delay="0"/>
                                          </p:stCondLst>
                                        </p:cTn>
                                        <p:tgtEl>
                                          <p:spTgt spid="39954"/>
                                        </p:tgtEl>
                                        <p:attrNameLst>
                                          <p:attrName>style.visibility</p:attrName>
                                        </p:attrNameLst>
                                      </p:cBhvr>
                                      <p:to>
                                        <p:strVal val="visible"/>
                                      </p:to>
                                    </p:set>
                                    <p:anim calcmode="lin" valueType="num">
                                      <p:cBhvr additive="base">
                                        <p:cTn id="19" dur="3000" fill="hold"/>
                                        <p:tgtEl>
                                          <p:spTgt spid="39954"/>
                                        </p:tgtEl>
                                        <p:attrNameLst>
                                          <p:attrName>ppt_x</p:attrName>
                                        </p:attrNameLst>
                                      </p:cBhvr>
                                      <p:tavLst>
                                        <p:tav tm="0">
                                          <p:val>
                                            <p:strVal val="#ppt_x"/>
                                          </p:val>
                                        </p:tav>
                                        <p:tav tm="100000">
                                          <p:val>
                                            <p:strVal val="#ppt_x"/>
                                          </p:val>
                                        </p:tav>
                                      </p:tavLst>
                                    </p:anim>
                                    <p:anim calcmode="lin" valueType="num">
                                      <p:cBhvr additive="base">
                                        <p:cTn id="20" dur="3000" fill="hold"/>
                                        <p:tgtEl>
                                          <p:spTgt spid="39954"/>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nodeType="withEffect">
                                  <p:stCondLst>
                                    <p:cond delay="0"/>
                                  </p:stCondLst>
                                  <p:childTnLst>
                                    <p:set>
                                      <p:cBhvr>
                                        <p:cTn id="22" dur="1" fill="hold">
                                          <p:stCondLst>
                                            <p:cond delay="0"/>
                                          </p:stCondLst>
                                        </p:cTn>
                                        <p:tgtEl>
                                          <p:spTgt spid="39955"/>
                                        </p:tgtEl>
                                        <p:attrNameLst>
                                          <p:attrName>style.visibility</p:attrName>
                                        </p:attrNameLst>
                                      </p:cBhvr>
                                      <p:to>
                                        <p:strVal val="visible"/>
                                      </p:to>
                                    </p:set>
                                    <p:anim calcmode="lin" valueType="num">
                                      <p:cBhvr additive="base">
                                        <p:cTn id="23" dur="3000" fill="hold"/>
                                        <p:tgtEl>
                                          <p:spTgt spid="39955"/>
                                        </p:tgtEl>
                                        <p:attrNameLst>
                                          <p:attrName>ppt_x</p:attrName>
                                        </p:attrNameLst>
                                      </p:cBhvr>
                                      <p:tavLst>
                                        <p:tav tm="0">
                                          <p:val>
                                            <p:strVal val="#ppt_x"/>
                                          </p:val>
                                        </p:tav>
                                        <p:tav tm="100000">
                                          <p:val>
                                            <p:strVal val="#ppt_x"/>
                                          </p:val>
                                        </p:tav>
                                      </p:tavLst>
                                    </p:anim>
                                    <p:anim calcmode="lin" valueType="num">
                                      <p:cBhvr additive="base">
                                        <p:cTn id="24" dur="3000" fill="hold"/>
                                        <p:tgtEl>
                                          <p:spTgt spid="39955"/>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nodeType="withEffect">
                                  <p:stCondLst>
                                    <p:cond delay="0"/>
                                  </p:stCondLst>
                                  <p:childTnLst>
                                    <p:set>
                                      <p:cBhvr>
                                        <p:cTn id="26" dur="1" fill="hold">
                                          <p:stCondLst>
                                            <p:cond delay="0"/>
                                          </p:stCondLst>
                                        </p:cTn>
                                        <p:tgtEl>
                                          <p:spTgt spid="39953"/>
                                        </p:tgtEl>
                                        <p:attrNameLst>
                                          <p:attrName>style.visibility</p:attrName>
                                        </p:attrNameLst>
                                      </p:cBhvr>
                                      <p:to>
                                        <p:strVal val="visible"/>
                                      </p:to>
                                    </p:set>
                                    <p:anim calcmode="lin" valueType="num">
                                      <p:cBhvr additive="base">
                                        <p:cTn id="27" dur="3000" fill="hold"/>
                                        <p:tgtEl>
                                          <p:spTgt spid="39953"/>
                                        </p:tgtEl>
                                        <p:attrNameLst>
                                          <p:attrName>ppt_x</p:attrName>
                                        </p:attrNameLst>
                                      </p:cBhvr>
                                      <p:tavLst>
                                        <p:tav tm="0">
                                          <p:val>
                                            <p:strVal val="#ppt_x"/>
                                          </p:val>
                                        </p:tav>
                                        <p:tav tm="100000">
                                          <p:val>
                                            <p:strVal val="#ppt_x"/>
                                          </p:val>
                                        </p:tav>
                                      </p:tavLst>
                                    </p:anim>
                                    <p:anim calcmode="lin" valueType="num">
                                      <p:cBhvr additive="base">
                                        <p:cTn id="28" dur="3000" fill="hold"/>
                                        <p:tgtEl>
                                          <p:spTgt spid="399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377825"/>
            <a:ext cx="9945687"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p:cNvSpPr txBox="1">
            <a:spLocks noChangeArrowheads="1"/>
          </p:cNvSpPr>
          <p:nvPr/>
        </p:nvSpPr>
        <p:spPr bwMode="auto">
          <a:xfrm>
            <a:off x="4343400" y="1600200"/>
            <a:ext cx="541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6600" b="1">
                <a:solidFill>
                  <a:srgbClr val="FFFF00"/>
                </a:solidFill>
                <a:latin typeface="Times New Roman" panose="02020603050405020304" pitchFamily="18" charset="0"/>
                <a:cs typeface="Times New Roman" panose="02020603050405020304" pitchFamily="18" charset="0"/>
              </a:rPr>
              <a:t>LUYỆN ĐỌC</a:t>
            </a:r>
            <a:endParaRPr lang="en-US" sz="660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advTm="6087">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4"/>
          <p:cNvSpPr txBox="1">
            <a:spLocks noChangeArrowheads="1"/>
          </p:cNvSpPr>
          <p:nvPr/>
        </p:nvSpPr>
        <p:spPr bwMode="auto">
          <a:xfrm>
            <a:off x="3505200" y="0"/>
            <a:ext cx="4459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68375">
              <a:defRPr>
                <a:solidFill>
                  <a:schemeClr val="tx1"/>
                </a:solidFill>
                <a:latin typeface="Arial" panose="020B0604020202020204" pitchFamily="34" charset="0"/>
              </a:defRPr>
            </a:lvl1pPr>
            <a:lvl2pPr marL="742950" indent="-285750" defTabSz="968375">
              <a:defRPr>
                <a:solidFill>
                  <a:schemeClr val="tx1"/>
                </a:solidFill>
                <a:latin typeface="Arial" panose="020B0604020202020204" pitchFamily="34" charset="0"/>
              </a:defRPr>
            </a:lvl2pPr>
            <a:lvl3pPr marL="1143000" indent="-228600" defTabSz="968375">
              <a:defRPr>
                <a:solidFill>
                  <a:schemeClr val="tx1"/>
                </a:solidFill>
                <a:latin typeface="Arial" panose="020B0604020202020204" pitchFamily="34" charset="0"/>
              </a:defRPr>
            </a:lvl3pPr>
            <a:lvl4pPr marL="1600200" indent="-228600" defTabSz="968375">
              <a:defRPr>
                <a:solidFill>
                  <a:schemeClr val="tx1"/>
                </a:solidFill>
                <a:latin typeface="Arial" panose="020B0604020202020204" pitchFamily="34" charset="0"/>
              </a:defRPr>
            </a:lvl4pPr>
            <a:lvl5pPr marL="2057400" indent="-228600" defTabSz="968375">
              <a:defRPr>
                <a:solidFill>
                  <a:schemeClr val="tx1"/>
                </a:solidFill>
                <a:latin typeface="Arial" panose="020B0604020202020204" pitchFamily="34" charset="0"/>
              </a:defRPr>
            </a:lvl5pPr>
            <a:lvl6pPr marL="2514600" indent="-228600" defTabSz="968375" eaLnBrk="0" fontAlgn="base" hangingPunct="0">
              <a:spcBef>
                <a:spcPct val="0"/>
              </a:spcBef>
              <a:spcAft>
                <a:spcPct val="0"/>
              </a:spcAft>
              <a:defRPr>
                <a:solidFill>
                  <a:schemeClr val="tx1"/>
                </a:solidFill>
                <a:latin typeface="Arial" panose="020B0604020202020204" pitchFamily="34" charset="0"/>
              </a:defRPr>
            </a:lvl6pPr>
            <a:lvl7pPr marL="2971800" indent="-228600" defTabSz="968375" eaLnBrk="0" fontAlgn="base" hangingPunct="0">
              <a:spcBef>
                <a:spcPct val="0"/>
              </a:spcBef>
              <a:spcAft>
                <a:spcPct val="0"/>
              </a:spcAft>
              <a:defRPr>
                <a:solidFill>
                  <a:schemeClr val="tx1"/>
                </a:solidFill>
                <a:latin typeface="Arial" panose="020B0604020202020204" pitchFamily="34" charset="0"/>
              </a:defRPr>
            </a:lvl7pPr>
            <a:lvl8pPr marL="3429000" indent="-228600" defTabSz="968375" eaLnBrk="0" fontAlgn="base" hangingPunct="0">
              <a:spcBef>
                <a:spcPct val="0"/>
              </a:spcBef>
              <a:spcAft>
                <a:spcPct val="0"/>
              </a:spcAft>
              <a:defRPr>
                <a:solidFill>
                  <a:schemeClr val="tx1"/>
                </a:solidFill>
                <a:latin typeface="Arial" panose="020B0604020202020204" pitchFamily="34" charset="0"/>
              </a:defRPr>
            </a:lvl8pPr>
            <a:lvl9pPr marL="3886200" indent="-228600" defTabSz="96837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400" dirty="0">
                <a:solidFill>
                  <a:srgbClr val="000000"/>
                </a:solidFill>
                <a:latin typeface="Times New Roman" panose="02020603050405020304" pitchFamily="18" charset="0"/>
              </a:rPr>
              <a:t>Thứ </a:t>
            </a:r>
            <a:r>
              <a:rPr lang="en-US" sz="2400" dirty="0">
                <a:solidFill>
                  <a:srgbClr val="000000"/>
                </a:solidFill>
                <a:latin typeface="Times New Roman" panose="02020603050405020304" pitchFamily="18" charset="0"/>
              </a:rPr>
              <a:t>Ba</a:t>
            </a:r>
            <a:r>
              <a:rPr lang="vi-VN" sz="2400" dirty="0">
                <a:solidFill>
                  <a:srgbClr val="000000"/>
                </a:solidFill>
                <a:latin typeface="Times New Roman" panose="02020603050405020304" pitchFamily="18" charset="0"/>
              </a:rPr>
              <a:t> ngày  </a:t>
            </a:r>
            <a:r>
              <a:rPr lang="en-US" sz="2400" dirty="0">
                <a:solidFill>
                  <a:srgbClr val="000000"/>
                </a:solidFill>
                <a:latin typeface="Times New Roman" panose="02020603050405020304" pitchFamily="18" charset="0"/>
              </a:rPr>
              <a:t>8</a:t>
            </a:r>
            <a:r>
              <a:rPr lang="vi-VN" sz="2400" dirty="0">
                <a:solidFill>
                  <a:srgbClr val="000000"/>
                </a:solidFill>
                <a:latin typeface="Times New Roman" panose="02020603050405020304" pitchFamily="18" charset="0"/>
              </a:rPr>
              <a:t>  tháng </a:t>
            </a:r>
            <a:r>
              <a:rPr lang="en-US" sz="2400" dirty="0">
                <a:solidFill>
                  <a:srgbClr val="000000"/>
                </a:solidFill>
                <a:latin typeface="Times New Roman" panose="02020603050405020304" pitchFamily="18" charset="0"/>
              </a:rPr>
              <a:t>2</a:t>
            </a:r>
            <a:r>
              <a:rPr lang="vi-VN" sz="2400" dirty="0">
                <a:solidFill>
                  <a:srgbClr val="000000"/>
                </a:solidFill>
                <a:latin typeface="Times New Roman" panose="02020603050405020304" pitchFamily="18" charset="0"/>
              </a:rPr>
              <a:t> năm 202</a:t>
            </a:r>
            <a:r>
              <a:rPr lang="en-US" sz="2400" dirty="0">
                <a:solidFill>
                  <a:srgbClr val="000000"/>
                </a:solidFill>
                <a:latin typeface="Times New Roman" panose="02020603050405020304" pitchFamily="18" charset="0"/>
              </a:rPr>
              <a:t>2</a:t>
            </a:r>
            <a:endParaRPr lang="en-US" sz="2400" dirty="0">
              <a:solidFill>
                <a:srgbClr val="000000"/>
              </a:solidFill>
              <a:latin typeface="Calibri Light" panose="020F0302020204030204" pitchFamily="34" charset="0"/>
            </a:endParaRPr>
          </a:p>
        </p:txBody>
      </p:sp>
      <p:sp>
        <p:nvSpPr>
          <p:cNvPr id="43011" name="Text Box 10"/>
          <p:cNvSpPr txBox="1">
            <a:spLocks noChangeArrowheads="1"/>
          </p:cNvSpPr>
          <p:nvPr/>
        </p:nvSpPr>
        <p:spPr bwMode="auto">
          <a:xfrm>
            <a:off x="5219700" y="306388"/>
            <a:ext cx="1676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a:solidFill>
                  <a:srgbClr val="040404"/>
                </a:solidFill>
                <a:latin typeface="Times New Roman" panose="02020603050405020304" pitchFamily="18" charset="0"/>
              </a:rPr>
              <a:t>Tập đọc</a:t>
            </a:r>
          </a:p>
        </p:txBody>
      </p:sp>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 name="Rectangle 3"/>
          <p:cNvSpPr/>
          <p:nvPr/>
        </p:nvSpPr>
        <p:spPr>
          <a:xfrm>
            <a:off x="914400" y="1074738"/>
            <a:ext cx="10210800" cy="6232525"/>
          </a:xfrm>
          <a:prstGeom prst="rect">
            <a:avLst/>
          </a:prstGeom>
        </p:spPr>
        <p:txBody>
          <a:bodyPr>
            <a:spAutoFit/>
          </a:bodyPr>
          <a:lstStyle/>
          <a:p>
            <a:pPr algn="just">
              <a:defRPr/>
            </a:pPr>
            <a:r>
              <a:rPr lang="vi-VN" sz="2300" b="1" dirty="0">
                <a:solidFill>
                  <a:srgbClr val="000000"/>
                </a:solidFill>
                <a:latin typeface="+mj-lt"/>
              </a:rPr>
              <a:t>    1.</a:t>
            </a:r>
            <a:r>
              <a:rPr lang="vi-VN" sz="2300" dirty="0">
                <a:solidFill>
                  <a:srgbClr val="000000"/>
                </a:solidFill>
                <a:latin typeface="+mj-lt"/>
              </a:rPr>
              <a:t> Trung đoàn trưởng bước vào lán, nhìn cả đội một lượt. Cặp mắt ông ánh lên vẻ trìu mến, dịu dàng. Ông ngồi yên lặng một lúc lâu, rồi lên tiếng :</a:t>
            </a:r>
          </a:p>
          <a:p>
            <a:pPr algn="just">
              <a:defRPr/>
            </a:pPr>
            <a:r>
              <a:rPr lang="vi-VN" sz="2300" dirty="0">
                <a:solidFill>
                  <a:srgbClr val="000000"/>
                </a:solidFill>
                <a:latin typeface="+mj-lt"/>
              </a:rPr>
              <a:t>- Các em ạ, hoàn cảnh chiến khu lúc này rất giạn khổ. Mai đây chắc còn gian khổ, thiếu thốn hơn. Các em khó lòng chịu nổi. Nếu em nào muốn trở về sống với gia đình thì trung đoàn cho các em về. Các em thấy thế nào?</a:t>
            </a:r>
          </a:p>
          <a:p>
            <a:pPr algn="just">
              <a:defRPr/>
            </a:pPr>
            <a:r>
              <a:rPr lang="vi-VN" sz="2300" b="1" dirty="0">
                <a:solidFill>
                  <a:srgbClr val="000000"/>
                </a:solidFill>
                <a:latin typeface="+mj-lt"/>
              </a:rPr>
              <a:t>    2.</a:t>
            </a:r>
            <a:r>
              <a:rPr lang="vi-VN" sz="2300" dirty="0">
                <a:solidFill>
                  <a:srgbClr val="000000"/>
                </a:solidFill>
                <a:latin typeface="+mj-lt"/>
              </a:rPr>
              <a:t> Trước ý kiến đột ngột của chỉ huy, bọn trẻ lặng đi. Tự nhiên ai cũng thấy cổ họng mình nghẹn lại. </a:t>
            </a:r>
          </a:p>
          <a:p>
            <a:pPr algn="just">
              <a:defRPr/>
            </a:pPr>
            <a:r>
              <a:rPr lang="vi-VN" sz="2300" dirty="0">
                <a:solidFill>
                  <a:srgbClr val="000000"/>
                </a:solidFill>
                <a:latin typeface="+mj-lt"/>
              </a:rPr>
              <a:t>Lượm tới gần đống lửa, giọng em run lên :</a:t>
            </a:r>
          </a:p>
          <a:p>
            <a:pPr algn="just">
              <a:defRPr/>
            </a:pPr>
            <a:r>
              <a:rPr lang="vi-VN" sz="2300" dirty="0">
                <a:solidFill>
                  <a:srgbClr val="000000"/>
                </a:solidFill>
                <a:latin typeface="+mj-lt"/>
              </a:rPr>
              <a:t>- Em xin được ở lại. Em thà chết trên chiến khu còn hơn về ở chung, ở lộn với tụi Tây, tụi Việt gian…</a:t>
            </a:r>
          </a:p>
          <a:p>
            <a:pPr algn="just">
              <a:defRPr/>
            </a:pPr>
            <a:r>
              <a:rPr lang="vi-VN" sz="2300" dirty="0">
                <a:solidFill>
                  <a:srgbClr val="000000"/>
                </a:solidFill>
                <a:latin typeface="+mj-lt"/>
              </a:rPr>
              <a:t>Cả đội nhao nhao :</a:t>
            </a:r>
          </a:p>
          <a:p>
            <a:pPr algn="just">
              <a:defRPr/>
            </a:pPr>
            <a:r>
              <a:rPr lang="vi-VN" sz="2300" dirty="0">
                <a:solidFill>
                  <a:srgbClr val="000000"/>
                </a:solidFill>
                <a:latin typeface="+mj-lt"/>
              </a:rPr>
              <a:t>- Chúng em xin ở lại.</a:t>
            </a:r>
          </a:p>
          <a:p>
            <a:pPr algn="just">
              <a:defRPr/>
            </a:pPr>
            <a:r>
              <a:rPr lang="vi-VN" sz="2300" dirty="0">
                <a:solidFill>
                  <a:srgbClr val="000000"/>
                </a:solidFill>
                <a:latin typeface="+mj-lt"/>
              </a:rPr>
              <a:t>Mừng nói như van lơn:</a:t>
            </a:r>
          </a:p>
          <a:p>
            <a:pPr algn="just">
              <a:defRPr/>
            </a:pPr>
            <a:r>
              <a:rPr lang="vi-VN" sz="2300" dirty="0">
                <a:solidFill>
                  <a:srgbClr val="000000"/>
                </a:solidFill>
                <a:latin typeface="+mj-lt"/>
              </a:rPr>
              <a:t>- Chúng em còn nhỏ, chưa làm được chi nhiều thì trung đoàn cho chúng em ăn ít cũng được. Đừng bắt chúng em phải về, tội chúng em lắm, anh nờ…</a:t>
            </a:r>
          </a:p>
          <a:p>
            <a:pPr>
              <a:defRPr/>
            </a:pPr>
            <a:br>
              <a:rPr lang="vi-VN" dirty="0">
                <a:solidFill>
                  <a:srgbClr val="000000"/>
                </a:solidFill>
                <a:latin typeface="OpenSans"/>
              </a:rPr>
            </a:br>
            <a:br>
              <a:rPr lang="vi-VN" dirty="0">
                <a:solidFill>
                  <a:srgbClr val="000000"/>
                </a:solidFill>
                <a:latin typeface="OpenSans"/>
              </a:rPr>
            </a:br>
            <a:endParaRPr lang="en-US" dirty="0"/>
          </a:p>
        </p:txBody>
      </p:sp>
      <p:sp>
        <p:nvSpPr>
          <p:cNvPr id="11" name="Text Box 7"/>
          <p:cNvSpPr txBox="1">
            <a:spLocks noChangeArrowheads="1"/>
          </p:cNvSpPr>
          <p:nvPr/>
        </p:nvSpPr>
        <p:spPr bwMode="auto">
          <a:xfrm>
            <a:off x="4152900" y="595313"/>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a:solidFill>
                  <a:srgbClr val="FF0000"/>
                </a:solidFill>
                <a:latin typeface="Times New Roman" panose="02020603050405020304" pitchFamily="18" charset="0"/>
              </a:rPr>
              <a:t>Ở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khu</a:t>
            </a:r>
            <a:r>
              <a:rPr lang="en-US" sz="3200" b="1" dirty="0">
                <a:solidFill>
                  <a:srgbClr val="FF0000"/>
                </a:solidFill>
                <a:latin typeface="Times New Roman" panose="02020603050405020304" pitchFamily="18"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75;p36"/>
          <p:cNvSpPr/>
          <p:nvPr/>
        </p:nvSpPr>
        <p:spPr>
          <a:xfrm rot="548498">
            <a:off x="677863" y="339725"/>
            <a:ext cx="779462" cy="922338"/>
          </a:xfrm>
          <a:custGeom>
            <a:avLst/>
            <a:gdLst/>
            <a:ahLst/>
            <a:cxnLst/>
            <a:rect l="l" t="t" r="r" b="b"/>
            <a:pathLst>
              <a:path w="44204" h="52293" extrusionOk="0">
                <a:moveTo>
                  <a:pt x="35127" y="1"/>
                </a:moveTo>
                <a:cubicBezTo>
                  <a:pt x="34818" y="1"/>
                  <a:pt x="34509" y="20"/>
                  <a:pt x="34200" y="61"/>
                </a:cubicBezTo>
                <a:cubicBezTo>
                  <a:pt x="33328" y="119"/>
                  <a:pt x="32513" y="352"/>
                  <a:pt x="31699" y="643"/>
                </a:cubicBezTo>
                <a:cubicBezTo>
                  <a:pt x="31350" y="817"/>
                  <a:pt x="31001" y="992"/>
                  <a:pt x="30652" y="1166"/>
                </a:cubicBezTo>
                <a:lnTo>
                  <a:pt x="30129" y="1457"/>
                </a:lnTo>
                <a:lnTo>
                  <a:pt x="29721" y="1748"/>
                </a:lnTo>
                <a:cubicBezTo>
                  <a:pt x="29431" y="1922"/>
                  <a:pt x="29198" y="2155"/>
                  <a:pt x="28965" y="2329"/>
                </a:cubicBezTo>
                <a:lnTo>
                  <a:pt x="28733" y="2620"/>
                </a:lnTo>
                <a:lnTo>
                  <a:pt x="28500" y="2853"/>
                </a:lnTo>
                <a:lnTo>
                  <a:pt x="28093" y="3260"/>
                </a:lnTo>
                <a:lnTo>
                  <a:pt x="12738" y="22046"/>
                </a:lnTo>
                <a:lnTo>
                  <a:pt x="2618" y="34318"/>
                </a:lnTo>
                <a:lnTo>
                  <a:pt x="2153" y="34900"/>
                </a:lnTo>
                <a:lnTo>
                  <a:pt x="1920" y="35191"/>
                </a:lnTo>
                <a:lnTo>
                  <a:pt x="1687" y="35656"/>
                </a:lnTo>
                <a:cubicBezTo>
                  <a:pt x="1513" y="35947"/>
                  <a:pt x="1338" y="36238"/>
                  <a:pt x="1164" y="36587"/>
                </a:cubicBezTo>
                <a:lnTo>
                  <a:pt x="931" y="37168"/>
                </a:lnTo>
                <a:cubicBezTo>
                  <a:pt x="815" y="37401"/>
                  <a:pt x="757" y="37575"/>
                  <a:pt x="699" y="37808"/>
                </a:cubicBezTo>
                <a:cubicBezTo>
                  <a:pt x="175" y="39262"/>
                  <a:pt x="1" y="40832"/>
                  <a:pt x="175" y="42403"/>
                </a:cubicBezTo>
                <a:cubicBezTo>
                  <a:pt x="291" y="43450"/>
                  <a:pt x="524" y="44439"/>
                  <a:pt x="873" y="45427"/>
                </a:cubicBezTo>
                <a:cubicBezTo>
                  <a:pt x="1106" y="45893"/>
                  <a:pt x="1338" y="46300"/>
                  <a:pt x="1571" y="46765"/>
                </a:cubicBezTo>
                <a:lnTo>
                  <a:pt x="1920" y="47347"/>
                </a:lnTo>
                <a:cubicBezTo>
                  <a:pt x="2036" y="47521"/>
                  <a:pt x="2153" y="47696"/>
                  <a:pt x="2269" y="47870"/>
                </a:cubicBezTo>
                <a:cubicBezTo>
                  <a:pt x="2502" y="48161"/>
                  <a:pt x="2734" y="48452"/>
                  <a:pt x="3025" y="48684"/>
                </a:cubicBezTo>
                <a:lnTo>
                  <a:pt x="3316" y="49033"/>
                </a:lnTo>
                <a:lnTo>
                  <a:pt x="3607" y="49324"/>
                </a:lnTo>
                <a:lnTo>
                  <a:pt x="4188" y="49789"/>
                </a:lnTo>
                <a:lnTo>
                  <a:pt x="4770" y="50255"/>
                </a:lnTo>
                <a:lnTo>
                  <a:pt x="5061" y="50487"/>
                </a:lnTo>
                <a:lnTo>
                  <a:pt x="5468" y="50720"/>
                </a:lnTo>
                <a:cubicBezTo>
                  <a:pt x="5759" y="50894"/>
                  <a:pt x="6108" y="51069"/>
                  <a:pt x="6457" y="51243"/>
                </a:cubicBezTo>
                <a:lnTo>
                  <a:pt x="7038" y="51476"/>
                </a:lnTo>
                <a:lnTo>
                  <a:pt x="7620" y="51709"/>
                </a:lnTo>
                <a:cubicBezTo>
                  <a:pt x="8085" y="51883"/>
                  <a:pt x="8609" y="52000"/>
                  <a:pt x="9074" y="52116"/>
                </a:cubicBezTo>
                <a:cubicBezTo>
                  <a:pt x="9750" y="52229"/>
                  <a:pt x="10426" y="52293"/>
                  <a:pt x="11102" y="52293"/>
                </a:cubicBezTo>
                <a:cubicBezTo>
                  <a:pt x="11473" y="52293"/>
                  <a:pt x="11844" y="52273"/>
                  <a:pt x="12215" y="52232"/>
                </a:cubicBezTo>
                <a:cubicBezTo>
                  <a:pt x="13262" y="52116"/>
                  <a:pt x="14309" y="51883"/>
                  <a:pt x="15297" y="51534"/>
                </a:cubicBezTo>
                <a:cubicBezTo>
                  <a:pt x="15704" y="51302"/>
                  <a:pt x="16170" y="51127"/>
                  <a:pt x="16577" y="50894"/>
                </a:cubicBezTo>
                <a:lnTo>
                  <a:pt x="17158" y="50545"/>
                </a:lnTo>
                <a:lnTo>
                  <a:pt x="17682" y="50138"/>
                </a:lnTo>
                <a:cubicBezTo>
                  <a:pt x="17973" y="49906"/>
                  <a:pt x="18264" y="49673"/>
                  <a:pt x="18554" y="49440"/>
                </a:cubicBezTo>
                <a:lnTo>
                  <a:pt x="18671" y="49266"/>
                </a:lnTo>
                <a:lnTo>
                  <a:pt x="18671" y="45253"/>
                </a:lnTo>
                <a:lnTo>
                  <a:pt x="17566" y="46590"/>
                </a:lnTo>
                <a:lnTo>
                  <a:pt x="17217" y="46998"/>
                </a:lnTo>
                <a:cubicBezTo>
                  <a:pt x="17158" y="47056"/>
                  <a:pt x="17042" y="47172"/>
                  <a:pt x="16984" y="47230"/>
                </a:cubicBezTo>
                <a:cubicBezTo>
                  <a:pt x="16926" y="47288"/>
                  <a:pt x="16810" y="47405"/>
                  <a:pt x="16751" y="47463"/>
                </a:cubicBezTo>
                <a:cubicBezTo>
                  <a:pt x="16519" y="47637"/>
                  <a:pt x="16286" y="47812"/>
                  <a:pt x="16053" y="47986"/>
                </a:cubicBezTo>
                <a:lnTo>
                  <a:pt x="15704" y="48277"/>
                </a:lnTo>
                <a:lnTo>
                  <a:pt x="15239" y="48510"/>
                </a:lnTo>
                <a:cubicBezTo>
                  <a:pt x="14948" y="48742"/>
                  <a:pt x="14599" y="48859"/>
                  <a:pt x="14250" y="49033"/>
                </a:cubicBezTo>
                <a:cubicBezTo>
                  <a:pt x="13494" y="49324"/>
                  <a:pt x="12738" y="49499"/>
                  <a:pt x="11924" y="49615"/>
                </a:cubicBezTo>
                <a:cubicBezTo>
                  <a:pt x="11721" y="49630"/>
                  <a:pt x="11515" y="49638"/>
                  <a:pt x="11305" y="49638"/>
                </a:cubicBezTo>
                <a:cubicBezTo>
                  <a:pt x="10731" y="49638"/>
                  <a:pt x="10135" y="49584"/>
                  <a:pt x="9539" y="49499"/>
                </a:cubicBezTo>
                <a:cubicBezTo>
                  <a:pt x="9190" y="49382"/>
                  <a:pt x="8841" y="49324"/>
                  <a:pt x="8492" y="49208"/>
                </a:cubicBezTo>
                <a:lnTo>
                  <a:pt x="8027" y="49033"/>
                </a:lnTo>
                <a:lnTo>
                  <a:pt x="7562" y="48801"/>
                </a:lnTo>
                <a:cubicBezTo>
                  <a:pt x="7329" y="48684"/>
                  <a:pt x="7096" y="48568"/>
                  <a:pt x="6864" y="48452"/>
                </a:cubicBezTo>
                <a:lnTo>
                  <a:pt x="6515" y="48219"/>
                </a:lnTo>
                <a:lnTo>
                  <a:pt x="6282" y="48045"/>
                </a:lnTo>
                <a:lnTo>
                  <a:pt x="5875" y="47754"/>
                </a:lnTo>
                <a:lnTo>
                  <a:pt x="5410" y="47347"/>
                </a:lnTo>
                <a:lnTo>
                  <a:pt x="5235" y="47172"/>
                </a:lnTo>
                <a:lnTo>
                  <a:pt x="5003" y="46881"/>
                </a:lnTo>
                <a:cubicBezTo>
                  <a:pt x="4770" y="46707"/>
                  <a:pt x="4595" y="46474"/>
                  <a:pt x="4421" y="46242"/>
                </a:cubicBezTo>
                <a:cubicBezTo>
                  <a:pt x="4363" y="46125"/>
                  <a:pt x="4247" y="46009"/>
                  <a:pt x="4188" y="45893"/>
                </a:cubicBezTo>
                <a:lnTo>
                  <a:pt x="3898" y="45427"/>
                </a:lnTo>
                <a:cubicBezTo>
                  <a:pt x="3723" y="45078"/>
                  <a:pt x="3549" y="44787"/>
                  <a:pt x="3432" y="44439"/>
                </a:cubicBezTo>
                <a:cubicBezTo>
                  <a:pt x="2792" y="42926"/>
                  <a:pt x="2618" y="41298"/>
                  <a:pt x="2967" y="39727"/>
                </a:cubicBezTo>
                <a:cubicBezTo>
                  <a:pt x="3025" y="39378"/>
                  <a:pt x="3141" y="39029"/>
                  <a:pt x="3258" y="38680"/>
                </a:cubicBezTo>
                <a:cubicBezTo>
                  <a:pt x="3316" y="38506"/>
                  <a:pt x="3374" y="38332"/>
                  <a:pt x="3432" y="38157"/>
                </a:cubicBezTo>
                <a:cubicBezTo>
                  <a:pt x="3490" y="38041"/>
                  <a:pt x="3549" y="37866"/>
                  <a:pt x="3607" y="37750"/>
                </a:cubicBezTo>
                <a:cubicBezTo>
                  <a:pt x="3723" y="37517"/>
                  <a:pt x="3839" y="37226"/>
                  <a:pt x="4014" y="36994"/>
                </a:cubicBezTo>
                <a:cubicBezTo>
                  <a:pt x="4072" y="36936"/>
                  <a:pt x="4130" y="36819"/>
                  <a:pt x="4188" y="36703"/>
                </a:cubicBezTo>
                <a:lnTo>
                  <a:pt x="4363" y="36470"/>
                </a:lnTo>
                <a:lnTo>
                  <a:pt x="4712" y="36005"/>
                </a:lnTo>
                <a:lnTo>
                  <a:pt x="14774" y="23733"/>
                </a:lnTo>
                <a:lnTo>
                  <a:pt x="30187" y="5005"/>
                </a:lnTo>
                <a:lnTo>
                  <a:pt x="30478" y="4656"/>
                </a:lnTo>
                <a:lnTo>
                  <a:pt x="30594" y="4481"/>
                </a:lnTo>
                <a:lnTo>
                  <a:pt x="30827" y="4365"/>
                </a:lnTo>
                <a:cubicBezTo>
                  <a:pt x="30943" y="4191"/>
                  <a:pt x="31117" y="4074"/>
                  <a:pt x="31292" y="3958"/>
                </a:cubicBezTo>
                <a:lnTo>
                  <a:pt x="31583" y="3725"/>
                </a:lnTo>
                <a:lnTo>
                  <a:pt x="31932" y="3551"/>
                </a:lnTo>
                <a:cubicBezTo>
                  <a:pt x="32164" y="3435"/>
                  <a:pt x="32397" y="3260"/>
                  <a:pt x="32688" y="3144"/>
                </a:cubicBezTo>
                <a:cubicBezTo>
                  <a:pt x="33211" y="2969"/>
                  <a:pt x="33851" y="2795"/>
                  <a:pt x="34433" y="2737"/>
                </a:cubicBezTo>
                <a:cubicBezTo>
                  <a:pt x="34620" y="2720"/>
                  <a:pt x="34802" y="2713"/>
                  <a:pt x="34983" y="2713"/>
                </a:cubicBezTo>
                <a:cubicBezTo>
                  <a:pt x="35418" y="2713"/>
                  <a:pt x="35841" y="2754"/>
                  <a:pt x="36294" y="2795"/>
                </a:cubicBezTo>
                <a:cubicBezTo>
                  <a:pt x="36526" y="2853"/>
                  <a:pt x="36817" y="2969"/>
                  <a:pt x="37108" y="3027"/>
                </a:cubicBezTo>
                <a:lnTo>
                  <a:pt x="37457" y="3144"/>
                </a:lnTo>
                <a:lnTo>
                  <a:pt x="37806" y="3318"/>
                </a:lnTo>
                <a:cubicBezTo>
                  <a:pt x="37980" y="3435"/>
                  <a:pt x="38155" y="3493"/>
                  <a:pt x="38388" y="3609"/>
                </a:cubicBezTo>
                <a:lnTo>
                  <a:pt x="38620" y="3784"/>
                </a:lnTo>
                <a:lnTo>
                  <a:pt x="38795" y="3900"/>
                </a:lnTo>
                <a:lnTo>
                  <a:pt x="39144" y="4132"/>
                </a:lnTo>
                <a:lnTo>
                  <a:pt x="39435" y="4481"/>
                </a:lnTo>
                <a:lnTo>
                  <a:pt x="39609" y="4598"/>
                </a:lnTo>
                <a:lnTo>
                  <a:pt x="39783" y="4830"/>
                </a:lnTo>
                <a:cubicBezTo>
                  <a:pt x="39958" y="4947"/>
                  <a:pt x="40074" y="5121"/>
                  <a:pt x="40191" y="5296"/>
                </a:cubicBezTo>
                <a:lnTo>
                  <a:pt x="40423" y="5587"/>
                </a:lnTo>
                <a:lnTo>
                  <a:pt x="40598" y="5935"/>
                </a:lnTo>
                <a:cubicBezTo>
                  <a:pt x="40772" y="6168"/>
                  <a:pt x="40889" y="6401"/>
                  <a:pt x="41005" y="6633"/>
                </a:cubicBezTo>
                <a:cubicBezTo>
                  <a:pt x="41179" y="7215"/>
                  <a:pt x="41354" y="7855"/>
                  <a:pt x="41412" y="8436"/>
                </a:cubicBezTo>
                <a:cubicBezTo>
                  <a:pt x="41470" y="9076"/>
                  <a:pt x="41470" y="9658"/>
                  <a:pt x="41354" y="10298"/>
                </a:cubicBezTo>
                <a:cubicBezTo>
                  <a:pt x="41296" y="10530"/>
                  <a:pt x="41179" y="10821"/>
                  <a:pt x="41121" y="11112"/>
                </a:cubicBezTo>
                <a:lnTo>
                  <a:pt x="41005" y="11461"/>
                </a:lnTo>
                <a:lnTo>
                  <a:pt x="40830" y="11810"/>
                </a:lnTo>
                <a:cubicBezTo>
                  <a:pt x="40772" y="11984"/>
                  <a:pt x="40656" y="12159"/>
                  <a:pt x="40540" y="12333"/>
                </a:cubicBezTo>
                <a:lnTo>
                  <a:pt x="40423" y="12566"/>
                </a:lnTo>
                <a:lnTo>
                  <a:pt x="40249" y="12740"/>
                </a:lnTo>
                <a:lnTo>
                  <a:pt x="40016" y="13089"/>
                </a:lnTo>
                <a:lnTo>
                  <a:pt x="15763" y="42635"/>
                </a:lnTo>
                <a:lnTo>
                  <a:pt x="15588" y="42868"/>
                </a:lnTo>
                <a:cubicBezTo>
                  <a:pt x="15472" y="42926"/>
                  <a:pt x="15414" y="43043"/>
                  <a:pt x="15297" y="43101"/>
                </a:cubicBezTo>
                <a:cubicBezTo>
                  <a:pt x="15239" y="43217"/>
                  <a:pt x="15123" y="43275"/>
                  <a:pt x="15006" y="43392"/>
                </a:cubicBezTo>
                <a:cubicBezTo>
                  <a:pt x="14658" y="43566"/>
                  <a:pt x="14367" y="43799"/>
                  <a:pt x="14018" y="43915"/>
                </a:cubicBezTo>
                <a:cubicBezTo>
                  <a:pt x="13611" y="44090"/>
                  <a:pt x="13203" y="44148"/>
                  <a:pt x="12796" y="44206"/>
                </a:cubicBezTo>
                <a:cubicBezTo>
                  <a:pt x="12604" y="44230"/>
                  <a:pt x="12421" y="44244"/>
                  <a:pt x="12244" y="44244"/>
                </a:cubicBezTo>
                <a:cubicBezTo>
                  <a:pt x="11994" y="44244"/>
                  <a:pt x="11755" y="44216"/>
                  <a:pt x="11517" y="44148"/>
                </a:cubicBezTo>
                <a:cubicBezTo>
                  <a:pt x="11168" y="44090"/>
                  <a:pt x="10819" y="43973"/>
                  <a:pt x="10470" y="43799"/>
                </a:cubicBezTo>
                <a:cubicBezTo>
                  <a:pt x="10354" y="43741"/>
                  <a:pt x="10179" y="43682"/>
                  <a:pt x="10063" y="43624"/>
                </a:cubicBezTo>
                <a:cubicBezTo>
                  <a:pt x="9946" y="43566"/>
                  <a:pt x="9888" y="43508"/>
                  <a:pt x="9772" y="43392"/>
                </a:cubicBezTo>
                <a:lnTo>
                  <a:pt x="9597" y="43275"/>
                </a:lnTo>
                <a:lnTo>
                  <a:pt x="9365" y="43043"/>
                </a:lnTo>
                <a:cubicBezTo>
                  <a:pt x="9248" y="42984"/>
                  <a:pt x="9190" y="42868"/>
                  <a:pt x="9132" y="42810"/>
                </a:cubicBezTo>
                <a:cubicBezTo>
                  <a:pt x="9016" y="42694"/>
                  <a:pt x="8899" y="42577"/>
                  <a:pt x="8841" y="42461"/>
                </a:cubicBezTo>
                <a:cubicBezTo>
                  <a:pt x="8609" y="42170"/>
                  <a:pt x="8434" y="41821"/>
                  <a:pt x="8260" y="41472"/>
                </a:cubicBezTo>
                <a:cubicBezTo>
                  <a:pt x="8143" y="41123"/>
                  <a:pt x="8027" y="40658"/>
                  <a:pt x="7969" y="40251"/>
                </a:cubicBezTo>
                <a:cubicBezTo>
                  <a:pt x="7969" y="39844"/>
                  <a:pt x="7969" y="39437"/>
                  <a:pt x="8027" y="38971"/>
                </a:cubicBezTo>
                <a:cubicBezTo>
                  <a:pt x="8085" y="38622"/>
                  <a:pt x="8202" y="38273"/>
                  <a:pt x="8376" y="37924"/>
                </a:cubicBezTo>
                <a:cubicBezTo>
                  <a:pt x="8434" y="37808"/>
                  <a:pt x="8492" y="37692"/>
                  <a:pt x="8609" y="37575"/>
                </a:cubicBezTo>
                <a:cubicBezTo>
                  <a:pt x="8667" y="37459"/>
                  <a:pt x="8725" y="37343"/>
                  <a:pt x="8783" y="37285"/>
                </a:cubicBezTo>
                <a:lnTo>
                  <a:pt x="8958" y="36994"/>
                </a:lnTo>
                <a:lnTo>
                  <a:pt x="27395" y="14543"/>
                </a:lnTo>
                <a:cubicBezTo>
                  <a:pt x="27860" y="13962"/>
                  <a:pt x="27802" y="13148"/>
                  <a:pt x="27221" y="12682"/>
                </a:cubicBezTo>
                <a:lnTo>
                  <a:pt x="27162" y="12682"/>
                </a:lnTo>
                <a:cubicBezTo>
                  <a:pt x="26939" y="12483"/>
                  <a:pt x="26662" y="12391"/>
                  <a:pt x="26382" y="12391"/>
                </a:cubicBezTo>
                <a:cubicBezTo>
                  <a:pt x="26007" y="12391"/>
                  <a:pt x="25626" y="12557"/>
                  <a:pt x="25359" y="12857"/>
                </a:cubicBezTo>
                <a:lnTo>
                  <a:pt x="6864" y="35307"/>
                </a:lnTo>
                <a:lnTo>
                  <a:pt x="6573" y="35714"/>
                </a:lnTo>
                <a:cubicBezTo>
                  <a:pt x="6457" y="35831"/>
                  <a:pt x="6340" y="36005"/>
                  <a:pt x="6282" y="36180"/>
                </a:cubicBezTo>
                <a:cubicBezTo>
                  <a:pt x="6166" y="36354"/>
                  <a:pt x="6050" y="36587"/>
                  <a:pt x="5933" y="36819"/>
                </a:cubicBezTo>
                <a:cubicBezTo>
                  <a:pt x="5701" y="37343"/>
                  <a:pt x="5468" y="37866"/>
                  <a:pt x="5352" y="38506"/>
                </a:cubicBezTo>
                <a:cubicBezTo>
                  <a:pt x="5235" y="39146"/>
                  <a:pt x="5235" y="39844"/>
                  <a:pt x="5293" y="40542"/>
                </a:cubicBezTo>
                <a:cubicBezTo>
                  <a:pt x="5352" y="41181"/>
                  <a:pt x="5526" y="41879"/>
                  <a:pt x="5759" y="42519"/>
                </a:cubicBezTo>
                <a:cubicBezTo>
                  <a:pt x="5991" y="43043"/>
                  <a:pt x="6282" y="43566"/>
                  <a:pt x="6689" y="44031"/>
                </a:cubicBezTo>
                <a:cubicBezTo>
                  <a:pt x="6806" y="44264"/>
                  <a:pt x="6922" y="44439"/>
                  <a:pt x="7096" y="44613"/>
                </a:cubicBezTo>
                <a:cubicBezTo>
                  <a:pt x="7213" y="44729"/>
                  <a:pt x="7329" y="44846"/>
                  <a:pt x="7504" y="44962"/>
                </a:cubicBezTo>
                <a:lnTo>
                  <a:pt x="7853" y="45311"/>
                </a:lnTo>
                <a:lnTo>
                  <a:pt x="8202" y="45602"/>
                </a:lnTo>
                <a:cubicBezTo>
                  <a:pt x="8376" y="45718"/>
                  <a:pt x="8550" y="45776"/>
                  <a:pt x="8667" y="45893"/>
                </a:cubicBezTo>
                <a:cubicBezTo>
                  <a:pt x="8899" y="46009"/>
                  <a:pt x="9074" y="46125"/>
                  <a:pt x="9307" y="46242"/>
                </a:cubicBezTo>
                <a:cubicBezTo>
                  <a:pt x="9830" y="46474"/>
                  <a:pt x="10412" y="46649"/>
                  <a:pt x="10993" y="46765"/>
                </a:cubicBezTo>
                <a:cubicBezTo>
                  <a:pt x="11504" y="46850"/>
                  <a:pt x="11984" y="46904"/>
                  <a:pt x="12478" y="46904"/>
                </a:cubicBezTo>
                <a:cubicBezTo>
                  <a:pt x="12659" y="46904"/>
                  <a:pt x="12842" y="46897"/>
                  <a:pt x="13029" y="46881"/>
                </a:cubicBezTo>
                <a:cubicBezTo>
                  <a:pt x="13727" y="46823"/>
                  <a:pt x="14367" y="46649"/>
                  <a:pt x="15006" y="46416"/>
                </a:cubicBezTo>
                <a:cubicBezTo>
                  <a:pt x="15588" y="46183"/>
                  <a:pt x="16112" y="45893"/>
                  <a:pt x="16577" y="45544"/>
                </a:cubicBezTo>
                <a:cubicBezTo>
                  <a:pt x="16751" y="45369"/>
                  <a:pt x="16926" y="45253"/>
                  <a:pt x="17100" y="45078"/>
                </a:cubicBezTo>
                <a:cubicBezTo>
                  <a:pt x="17275" y="44962"/>
                  <a:pt x="17391" y="44846"/>
                  <a:pt x="17507" y="44671"/>
                </a:cubicBezTo>
                <a:lnTo>
                  <a:pt x="17856" y="44322"/>
                </a:lnTo>
                <a:lnTo>
                  <a:pt x="42110" y="14834"/>
                </a:lnTo>
                <a:lnTo>
                  <a:pt x="42459" y="14311"/>
                </a:lnTo>
                <a:lnTo>
                  <a:pt x="42633" y="14078"/>
                </a:lnTo>
                <a:lnTo>
                  <a:pt x="42866" y="13729"/>
                </a:lnTo>
                <a:cubicBezTo>
                  <a:pt x="42982" y="13497"/>
                  <a:pt x="43157" y="13206"/>
                  <a:pt x="43273" y="12915"/>
                </a:cubicBezTo>
                <a:cubicBezTo>
                  <a:pt x="43331" y="12799"/>
                  <a:pt x="43390" y="12624"/>
                  <a:pt x="43506" y="12450"/>
                </a:cubicBezTo>
                <a:lnTo>
                  <a:pt x="43680" y="11926"/>
                </a:lnTo>
                <a:cubicBezTo>
                  <a:pt x="43797" y="11577"/>
                  <a:pt x="43855" y="11228"/>
                  <a:pt x="43971" y="10763"/>
                </a:cubicBezTo>
                <a:cubicBezTo>
                  <a:pt x="44146" y="9890"/>
                  <a:pt x="44204" y="9018"/>
                  <a:pt x="44087" y="8204"/>
                </a:cubicBezTo>
                <a:cubicBezTo>
                  <a:pt x="44029" y="7331"/>
                  <a:pt x="43797" y="6459"/>
                  <a:pt x="43506" y="5645"/>
                </a:cubicBezTo>
                <a:cubicBezTo>
                  <a:pt x="43331" y="5296"/>
                  <a:pt x="43157" y="4947"/>
                  <a:pt x="42924" y="4598"/>
                </a:cubicBezTo>
                <a:lnTo>
                  <a:pt x="42692" y="4074"/>
                </a:lnTo>
                <a:cubicBezTo>
                  <a:pt x="42575" y="3958"/>
                  <a:pt x="42459" y="3784"/>
                  <a:pt x="42343" y="3667"/>
                </a:cubicBezTo>
                <a:cubicBezTo>
                  <a:pt x="42168" y="3435"/>
                  <a:pt x="41994" y="3202"/>
                  <a:pt x="41761" y="2969"/>
                </a:cubicBezTo>
                <a:lnTo>
                  <a:pt x="41587" y="2678"/>
                </a:lnTo>
                <a:lnTo>
                  <a:pt x="41354" y="2446"/>
                </a:lnTo>
                <a:lnTo>
                  <a:pt x="40830" y="2039"/>
                </a:lnTo>
                <a:lnTo>
                  <a:pt x="40365" y="1690"/>
                </a:lnTo>
                <a:lnTo>
                  <a:pt x="40132" y="1515"/>
                </a:lnTo>
                <a:lnTo>
                  <a:pt x="39783" y="1283"/>
                </a:lnTo>
                <a:cubicBezTo>
                  <a:pt x="39493" y="1166"/>
                  <a:pt x="39260" y="992"/>
                  <a:pt x="38969" y="875"/>
                </a:cubicBezTo>
                <a:lnTo>
                  <a:pt x="38504" y="643"/>
                </a:lnTo>
                <a:lnTo>
                  <a:pt x="37980" y="468"/>
                </a:lnTo>
                <a:cubicBezTo>
                  <a:pt x="37632" y="352"/>
                  <a:pt x="37224" y="294"/>
                  <a:pt x="36817" y="177"/>
                </a:cubicBezTo>
                <a:cubicBezTo>
                  <a:pt x="36254" y="65"/>
                  <a:pt x="35690" y="1"/>
                  <a:pt x="35127" y="1"/>
                </a:cubicBezTo>
                <a:close/>
              </a:path>
            </a:pathLst>
          </a:custGeom>
          <a:solidFill>
            <a:schemeClr val="accent3"/>
          </a:solidFill>
          <a:ln>
            <a:noFill/>
          </a:ln>
          <a:effectLst>
            <a:outerShdw blurRad="57150" dist="19050" dir="5400000" algn="bl" rotWithShape="0">
              <a:srgbClr val="783F04">
                <a:alpha val="56000"/>
              </a:srgbClr>
            </a:outerShdw>
          </a:effectLst>
        </p:spPr>
        <p:txBody>
          <a:bodyPr spcFirstLastPara="1" lIns="121900" tIns="121900" rIns="121900" bIns="121900" anchor="ctr"/>
          <a:lstStyle/>
          <a:p>
            <a:pPr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5062" name="Rectangle 2"/>
          <p:cNvSpPr>
            <a:spLocks noChangeArrowheads="1"/>
          </p:cNvSpPr>
          <p:nvPr/>
        </p:nvSpPr>
        <p:spPr bwMode="auto">
          <a:xfrm>
            <a:off x="1295400" y="533400"/>
            <a:ext cx="94488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1" dirty="0">
                <a:solidFill>
                  <a:srgbClr val="000000"/>
                </a:solidFill>
                <a:latin typeface="+mj-lt"/>
              </a:rPr>
              <a:t>3.</a:t>
            </a:r>
            <a:r>
              <a:rPr lang="vi-VN" sz="2400" dirty="0">
                <a:solidFill>
                  <a:srgbClr val="000000"/>
                </a:solidFill>
                <a:latin typeface="+mj-lt"/>
              </a:rPr>
              <a:t> Trước những lời van xin thơ ngây mà thống thiết, van xin được chiến đấu, hi sinh vì Tổ quốc của các chiến sĩ nhỏ tuổi làm cho trung đoàn trưởng rơi nước mắt.</a:t>
            </a:r>
          </a:p>
          <a:p>
            <a:pPr algn="just"/>
            <a:r>
              <a:rPr lang="vi-VN" sz="2400" dirty="0">
                <a:solidFill>
                  <a:srgbClr val="000000"/>
                </a:solidFill>
                <a:latin typeface="+mj-lt"/>
              </a:rPr>
              <a:t>Ông ôm Mừng vào lòng, nói :</a:t>
            </a:r>
          </a:p>
          <a:p>
            <a:pPr algn="just"/>
            <a:r>
              <a:rPr lang="vi-VN" sz="2400" dirty="0">
                <a:solidFill>
                  <a:srgbClr val="000000"/>
                </a:solidFill>
                <a:latin typeface="+mj-lt"/>
              </a:rPr>
              <a:t>- Nếu các em đều xin ở lại, anh sẽ về báo cáo với Ban chỉ huy.</a:t>
            </a:r>
          </a:p>
          <a:p>
            <a:pPr algn="just"/>
            <a:r>
              <a:rPr lang="vi-VN" sz="2400" b="1" dirty="0">
                <a:solidFill>
                  <a:srgbClr val="000000"/>
                </a:solidFill>
                <a:latin typeface="+mj-lt"/>
              </a:rPr>
              <a:t>4.</a:t>
            </a:r>
            <a:r>
              <a:rPr lang="vi-VN" sz="2400" dirty="0">
                <a:solidFill>
                  <a:srgbClr val="000000"/>
                </a:solidFill>
                <a:latin typeface="+mj-lt"/>
              </a:rPr>
              <a:t> Bỗng một em cất tiếng hát, cả đội đồng thanh hát theo :</a:t>
            </a:r>
          </a:p>
          <a:p>
            <a:pPr algn="just"/>
            <a:r>
              <a:rPr lang="vi-VN" sz="2400" i="1" dirty="0">
                <a:solidFill>
                  <a:srgbClr val="000000"/>
                </a:solidFill>
                <a:latin typeface="+mj-lt"/>
              </a:rPr>
              <a:t>                     "Đoàn vệ quốc quân một lần ra đi</a:t>
            </a:r>
            <a:endParaRPr lang="vi-VN" sz="2400" dirty="0">
              <a:solidFill>
                <a:srgbClr val="000000"/>
              </a:solidFill>
              <a:latin typeface="+mj-lt"/>
            </a:endParaRPr>
          </a:p>
          <a:p>
            <a:pPr algn="just"/>
            <a:r>
              <a:rPr lang="vi-VN" sz="2400" i="1" dirty="0">
                <a:solidFill>
                  <a:srgbClr val="000000"/>
                </a:solidFill>
                <a:latin typeface="+mj-lt"/>
              </a:rPr>
              <a:t>                      Nào có mong chi đâu ngày trở về</a:t>
            </a:r>
            <a:endParaRPr lang="vi-VN" sz="2400" dirty="0">
              <a:solidFill>
                <a:srgbClr val="000000"/>
              </a:solidFill>
              <a:latin typeface="+mj-lt"/>
            </a:endParaRPr>
          </a:p>
          <a:p>
            <a:pPr algn="just"/>
            <a:r>
              <a:rPr lang="vi-VN" sz="2400" i="1" dirty="0">
                <a:solidFill>
                  <a:srgbClr val="000000"/>
                </a:solidFill>
                <a:latin typeface="+mj-lt"/>
              </a:rPr>
              <a:t>                      Ra đi, ra đi bảo tồn sông núi</a:t>
            </a:r>
            <a:endParaRPr lang="vi-VN" sz="2400" dirty="0">
              <a:solidFill>
                <a:srgbClr val="000000"/>
              </a:solidFill>
              <a:latin typeface="+mj-lt"/>
            </a:endParaRPr>
          </a:p>
          <a:p>
            <a:pPr algn="just"/>
            <a:r>
              <a:rPr lang="vi-VN" sz="2400" i="1" dirty="0">
                <a:solidFill>
                  <a:srgbClr val="000000"/>
                </a:solidFill>
                <a:latin typeface="+mj-lt"/>
              </a:rPr>
              <a:t>                      Ra đi, ra đi, thà chết không lui..."</a:t>
            </a:r>
            <a:endParaRPr lang="vi-VN" sz="2400" dirty="0">
              <a:solidFill>
                <a:srgbClr val="000000"/>
              </a:solidFill>
              <a:latin typeface="+mj-lt"/>
            </a:endParaRPr>
          </a:p>
          <a:p>
            <a:pPr algn="just"/>
            <a:r>
              <a:rPr lang="vi-VN" sz="2400" dirty="0">
                <a:solidFill>
                  <a:srgbClr val="000000"/>
                </a:solidFill>
                <a:latin typeface="+mj-lt"/>
              </a:rPr>
              <a:t>Tiếng hát bay lượn trên mặt suốt, tràn qua lớp lớp cây rừng, bùng lên như ngọn lửa rực rỡ giữa đêm rừng lạnh tối, làm cho lòng người chỉ huy ấm hẳn lên.</a:t>
            </a:r>
          </a:p>
          <a:p>
            <a:pPr algn="just"/>
            <a:r>
              <a:rPr lang="en-US" sz="2400" i="1" dirty="0">
                <a:solidFill>
                  <a:srgbClr val="000000"/>
                </a:solidFill>
                <a:latin typeface="+mj-lt"/>
              </a:rPr>
              <a:t>                                                        </a:t>
            </a:r>
            <a:r>
              <a:rPr lang="vi-VN" sz="2400" b="1" i="1" dirty="0">
                <a:solidFill>
                  <a:srgbClr val="000000"/>
                </a:solidFill>
                <a:latin typeface="+mj-lt"/>
              </a:rPr>
              <a:t>Theo</a:t>
            </a:r>
            <a:r>
              <a:rPr lang="vi-VN" sz="2400" b="1" dirty="0">
                <a:solidFill>
                  <a:srgbClr val="000000"/>
                </a:solidFill>
                <a:latin typeface="+mj-lt"/>
              </a:rPr>
              <a:t> PHÙNG QUÁN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t="-4000" r="-3000" b="-7000"/>
          </a:stretch>
        </a:blip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520548641"/>
              </p:ext>
            </p:extLst>
          </p:nvPr>
        </p:nvGraphicFramePr>
        <p:xfrm>
          <a:off x="551519" y="658867"/>
          <a:ext cx="11380777" cy="54183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3292B398-BB73-4B1B-B71C-24A2C597395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1170" y="6227527"/>
            <a:ext cx="411737" cy="411737"/>
          </a:xfrm>
          <a:prstGeom prst="rect">
            <a:avLst/>
          </a:prstGeom>
        </p:spPr>
      </p:pic>
    </p:spTree>
    <p:custDataLst>
      <p:tags r:id="rId1"/>
    </p:custDataLst>
    <p:extLst>
      <p:ext uri="{BB962C8B-B14F-4D97-AF65-F5344CB8AC3E}">
        <p14:creationId xmlns:p14="http://schemas.microsoft.com/office/powerpoint/2010/main" val="4190688055"/>
      </p:ext>
    </p:extLst>
  </p:cSld>
  <p:clrMapOvr>
    <a:masterClrMapping/>
  </p:clrMapOvr>
  <mc:AlternateContent xmlns:mc="http://schemas.openxmlformats.org/markup-compatibility/2006" xmlns:p14="http://schemas.microsoft.com/office/powerpoint/2010/main">
    <mc:Choice Requires="p14">
      <p:transition spd="slow" p14:dur="2000" advTm="30610"/>
    </mc:Choice>
    <mc:Fallback xmlns="">
      <p:transition spd="slow" advTm="3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graphicEl>
                                              <a:dgm id="{876F610C-ACD6-4A0F-B3CB-E6652279C46A}"/>
                                            </p:graphicEl>
                                          </p:spTgt>
                                        </p:tgtEl>
                                        <p:attrNameLst>
                                          <p:attrName>style.visibility</p:attrName>
                                        </p:attrNameLst>
                                      </p:cBhvr>
                                      <p:to>
                                        <p:strVal val="visible"/>
                                      </p:to>
                                    </p:set>
                                    <p:anim calcmode="lin" valueType="num">
                                      <p:cBhvr additive="base">
                                        <p:cTn id="11" dur="500" fill="hold"/>
                                        <p:tgtEl>
                                          <p:spTgt spid="6">
                                            <p:graphicEl>
                                              <a:dgm id="{876F610C-ACD6-4A0F-B3CB-E6652279C46A}"/>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876F610C-ACD6-4A0F-B3CB-E6652279C46A}"/>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graphicEl>
                                              <a:dgm id="{6EA5D249-E955-4F71-BD03-9398DA2848DB}"/>
                                            </p:graphicEl>
                                          </p:spTgt>
                                        </p:tgtEl>
                                        <p:attrNameLst>
                                          <p:attrName>style.visibility</p:attrName>
                                        </p:attrNameLst>
                                      </p:cBhvr>
                                      <p:to>
                                        <p:strVal val="visible"/>
                                      </p:to>
                                    </p:set>
                                    <p:animEffect transition="in" filter="fade">
                                      <p:cBhvr>
                                        <p:cTn id="17" dur="1000"/>
                                        <p:tgtEl>
                                          <p:spTgt spid="6">
                                            <p:graphicEl>
                                              <a:dgm id="{6EA5D249-E955-4F71-BD03-9398DA2848DB}"/>
                                            </p:graphicEl>
                                          </p:spTgt>
                                        </p:tgtEl>
                                      </p:cBhvr>
                                    </p:animEffect>
                                    <p:anim calcmode="lin" valueType="num">
                                      <p:cBhvr>
                                        <p:cTn id="18" dur="1000" fill="hold"/>
                                        <p:tgtEl>
                                          <p:spTgt spid="6">
                                            <p:graphicEl>
                                              <a:dgm id="{6EA5D249-E955-4F71-BD03-9398DA2848DB}"/>
                                            </p:graphicEl>
                                          </p:spTgt>
                                        </p:tgtEl>
                                        <p:attrNameLst>
                                          <p:attrName>ppt_x</p:attrName>
                                        </p:attrNameLst>
                                      </p:cBhvr>
                                      <p:tavLst>
                                        <p:tav tm="0">
                                          <p:val>
                                            <p:strVal val="#ppt_x"/>
                                          </p:val>
                                        </p:tav>
                                        <p:tav tm="100000">
                                          <p:val>
                                            <p:strVal val="#ppt_x"/>
                                          </p:val>
                                        </p:tav>
                                      </p:tavLst>
                                    </p:anim>
                                    <p:anim calcmode="lin" valueType="num">
                                      <p:cBhvr>
                                        <p:cTn id="19" dur="1000" fill="hold"/>
                                        <p:tgtEl>
                                          <p:spTgt spid="6">
                                            <p:graphicEl>
                                              <a:dgm id="{6EA5D249-E955-4F71-BD03-9398DA2848DB}"/>
                                            </p:graphicEl>
                                          </p:spTgt>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6">
                                            <p:graphicEl>
                                              <a:dgm id="{669C45F2-01CC-4A95-BFC0-4420A6D6F3E3}"/>
                                            </p:graphicEl>
                                          </p:spTgt>
                                        </p:tgtEl>
                                        <p:attrNameLst>
                                          <p:attrName>style.visibility</p:attrName>
                                        </p:attrNameLst>
                                      </p:cBhvr>
                                      <p:to>
                                        <p:strVal val="visible"/>
                                      </p:to>
                                    </p:set>
                                    <p:animEffect transition="in" filter="barn(inVertical)">
                                      <p:cBhvr>
                                        <p:cTn id="22" dur="500"/>
                                        <p:tgtEl>
                                          <p:spTgt spid="6">
                                            <p:graphicEl>
                                              <a:dgm id="{669C45F2-01CC-4A95-BFC0-4420A6D6F3E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
                                            <p:graphicEl>
                                              <a:dgm id="{6AA4E9E1-4BCF-4807-A0E8-B42C73077393}"/>
                                            </p:graphicEl>
                                          </p:spTgt>
                                        </p:tgtEl>
                                        <p:attrNameLst>
                                          <p:attrName>style.visibility</p:attrName>
                                        </p:attrNameLst>
                                      </p:cBhvr>
                                      <p:to>
                                        <p:strVal val="visible"/>
                                      </p:to>
                                    </p:set>
                                    <p:animEffect transition="in" filter="fade">
                                      <p:cBhvr>
                                        <p:cTn id="27" dur="1000"/>
                                        <p:tgtEl>
                                          <p:spTgt spid="6">
                                            <p:graphicEl>
                                              <a:dgm id="{6AA4E9E1-4BCF-4807-A0E8-B42C73077393}"/>
                                            </p:graphicEl>
                                          </p:spTgt>
                                        </p:tgtEl>
                                      </p:cBhvr>
                                    </p:animEffect>
                                    <p:anim calcmode="lin" valueType="num">
                                      <p:cBhvr>
                                        <p:cTn id="28" dur="1000" fill="hold"/>
                                        <p:tgtEl>
                                          <p:spTgt spid="6">
                                            <p:graphicEl>
                                              <a:dgm id="{6AA4E9E1-4BCF-4807-A0E8-B42C73077393}"/>
                                            </p:graphicEl>
                                          </p:spTgt>
                                        </p:tgtEl>
                                        <p:attrNameLst>
                                          <p:attrName>ppt_x</p:attrName>
                                        </p:attrNameLst>
                                      </p:cBhvr>
                                      <p:tavLst>
                                        <p:tav tm="0">
                                          <p:val>
                                            <p:strVal val="#ppt_x"/>
                                          </p:val>
                                        </p:tav>
                                        <p:tav tm="100000">
                                          <p:val>
                                            <p:strVal val="#ppt_x"/>
                                          </p:val>
                                        </p:tav>
                                      </p:tavLst>
                                    </p:anim>
                                    <p:anim calcmode="lin" valueType="num">
                                      <p:cBhvr>
                                        <p:cTn id="29" dur="1000" fill="hold"/>
                                        <p:tgtEl>
                                          <p:spTgt spid="6">
                                            <p:graphicEl>
                                              <a:dgm id="{6AA4E9E1-4BCF-4807-A0E8-B42C73077393}"/>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graphicEl>
                                              <a:dgm id="{F333B804-6E0D-4A26-9E64-CF3F5309B04B}"/>
                                            </p:graphicEl>
                                          </p:spTgt>
                                        </p:tgtEl>
                                        <p:attrNameLst>
                                          <p:attrName>style.visibility</p:attrName>
                                        </p:attrNameLst>
                                      </p:cBhvr>
                                      <p:to>
                                        <p:strVal val="visible"/>
                                      </p:to>
                                    </p:set>
                                    <p:animEffect transition="in" filter="fade">
                                      <p:cBhvr>
                                        <p:cTn id="32" dur="1000"/>
                                        <p:tgtEl>
                                          <p:spTgt spid="6">
                                            <p:graphicEl>
                                              <a:dgm id="{F333B804-6E0D-4A26-9E64-CF3F5309B04B}"/>
                                            </p:graphicEl>
                                          </p:spTgt>
                                        </p:tgtEl>
                                      </p:cBhvr>
                                    </p:animEffect>
                                    <p:anim calcmode="lin" valueType="num">
                                      <p:cBhvr>
                                        <p:cTn id="33" dur="1000" fill="hold"/>
                                        <p:tgtEl>
                                          <p:spTgt spid="6">
                                            <p:graphicEl>
                                              <a:dgm id="{F333B804-6E0D-4A26-9E64-CF3F5309B04B}"/>
                                            </p:graphicEl>
                                          </p:spTgt>
                                        </p:tgtEl>
                                        <p:attrNameLst>
                                          <p:attrName>ppt_x</p:attrName>
                                        </p:attrNameLst>
                                      </p:cBhvr>
                                      <p:tavLst>
                                        <p:tav tm="0">
                                          <p:val>
                                            <p:strVal val="#ppt_x"/>
                                          </p:val>
                                        </p:tav>
                                        <p:tav tm="100000">
                                          <p:val>
                                            <p:strVal val="#ppt_x"/>
                                          </p:val>
                                        </p:tav>
                                      </p:tavLst>
                                    </p:anim>
                                    <p:anim calcmode="lin" valueType="num">
                                      <p:cBhvr>
                                        <p:cTn id="34" dur="1000" fill="hold"/>
                                        <p:tgtEl>
                                          <p:spTgt spid="6">
                                            <p:graphicEl>
                                              <a:dgm id="{F333B804-6E0D-4A26-9E64-CF3F5309B04B}"/>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graphicEl>
                                              <a:dgm id="{B788DD8E-7E87-4FAE-AECE-22D25B26CFB4}"/>
                                            </p:graphicEl>
                                          </p:spTgt>
                                        </p:tgtEl>
                                        <p:attrNameLst>
                                          <p:attrName>style.visibility</p:attrName>
                                        </p:attrNameLst>
                                      </p:cBhvr>
                                      <p:to>
                                        <p:strVal val="visible"/>
                                      </p:to>
                                    </p:set>
                                    <p:animEffect transition="in" filter="fade">
                                      <p:cBhvr>
                                        <p:cTn id="39" dur="1000"/>
                                        <p:tgtEl>
                                          <p:spTgt spid="6">
                                            <p:graphicEl>
                                              <a:dgm id="{B788DD8E-7E87-4FAE-AECE-22D25B26CFB4}"/>
                                            </p:graphicEl>
                                          </p:spTgt>
                                        </p:tgtEl>
                                      </p:cBhvr>
                                    </p:animEffect>
                                    <p:anim calcmode="lin" valueType="num">
                                      <p:cBhvr>
                                        <p:cTn id="40" dur="1000" fill="hold"/>
                                        <p:tgtEl>
                                          <p:spTgt spid="6">
                                            <p:graphicEl>
                                              <a:dgm id="{B788DD8E-7E87-4FAE-AECE-22D25B26CFB4}"/>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B788DD8E-7E87-4FAE-AECE-22D25B26CFB4}"/>
                                            </p:graphic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graphicEl>
                                              <a:dgm id="{5C38E64A-DD89-4E4B-9312-B299C856D4DB}"/>
                                            </p:graphicEl>
                                          </p:spTgt>
                                        </p:tgtEl>
                                        <p:attrNameLst>
                                          <p:attrName>style.visibility</p:attrName>
                                        </p:attrNameLst>
                                      </p:cBhvr>
                                      <p:to>
                                        <p:strVal val="visible"/>
                                      </p:to>
                                    </p:set>
                                    <p:animEffect transition="in" filter="fade">
                                      <p:cBhvr>
                                        <p:cTn id="44" dur="1000"/>
                                        <p:tgtEl>
                                          <p:spTgt spid="6">
                                            <p:graphicEl>
                                              <a:dgm id="{5C38E64A-DD89-4E4B-9312-B299C856D4DB}"/>
                                            </p:graphicEl>
                                          </p:spTgt>
                                        </p:tgtEl>
                                      </p:cBhvr>
                                    </p:animEffect>
                                    <p:anim calcmode="lin" valueType="num">
                                      <p:cBhvr>
                                        <p:cTn id="45" dur="1000" fill="hold"/>
                                        <p:tgtEl>
                                          <p:spTgt spid="6">
                                            <p:graphicEl>
                                              <a:dgm id="{5C38E64A-DD89-4E4B-9312-B299C856D4DB}"/>
                                            </p:graphicEl>
                                          </p:spTgt>
                                        </p:tgtEl>
                                        <p:attrNameLst>
                                          <p:attrName>ppt_x</p:attrName>
                                        </p:attrNameLst>
                                      </p:cBhvr>
                                      <p:tavLst>
                                        <p:tav tm="0">
                                          <p:val>
                                            <p:strVal val="#ppt_x"/>
                                          </p:val>
                                        </p:tav>
                                        <p:tav tm="100000">
                                          <p:val>
                                            <p:strVal val="#ppt_x"/>
                                          </p:val>
                                        </p:tav>
                                      </p:tavLst>
                                    </p:anim>
                                    <p:anim calcmode="lin" valueType="num">
                                      <p:cBhvr>
                                        <p:cTn id="46" dur="1000" fill="hold"/>
                                        <p:tgtEl>
                                          <p:spTgt spid="6">
                                            <p:graphicEl>
                                              <a:dgm id="{5C38E64A-DD89-4E4B-9312-B299C856D4DB}"/>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graphicEl>
                                              <a:dgm id="{4900CEE4-4C61-4A1A-929E-93FD2779B9A8}"/>
                                            </p:graphicEl>
                                          </p:spTgt>
                                        </p:tgtEl>
                                        <p:attrNameLst>
                                          <p:attrName>style.visibility</p:attrName>
                                        </p:attrNameLst>
                                      </p:cBhvr>
                                      <p:to>
                                        <p:strVal val="visible"/>
                                      </p:to>
                                    </p:set>
                                    <p:animEffect transition="in" filter="fade">
                                      <p:cBhvr>
                                        <p:cTn id="51" dur="1000"/>
                                        <p:tgtEl>
                                          <p:spTgt spid="6">
                                            <p:graphicEl>
                                              <a:dgm id="{4900CEE4-4C61-4A1A-929E-93FD2779B9A8}"/>
                                            </p:graphicEl>
                                          </p:spTgt>
                                        </p:tgtEl>
                                      </p:cBhvr>
                                    </p:animEffect>
                                    <p:anim calcmode="lin" valueType="num">
                                      <p:cBhvr>
                                        <p:cTn id="52" dur="1000" fill="hold"/>
                                        <p:tgtEl>
                                          <p:spTgt spid="6">
                                            <p:graphicEl>
                                              <a:dgm id="{4900CEE4-4C61-4A1A-929E-93FD2779B9A8}"/>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4900CEE4-4C61-4A1A-929E-93FD2779B9A8}"/>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graphicEl>
                                              <a:dgm id="{54EBECA4-105C-41C4-B7C8-718623F8DFDB}"/>
                                            </p:graphicEl>
                                          </p:spTgt>
                                        </p:tgtEl>
                                        <p:attrNameLst>
                                          <p:attrName>style.visibility</p:attrName>
                                        </p:attrNameLst>
                                      </p:cBhvr>
                                      <p:to>
                                        <p:strVal val="visible"/>
                                      </p:to>
                                    </p:set>
                                    <p:animEffect transition="in" filter="fade">
                                      <p:cBhvr>
                                        <p:cTn id="56" dur="1000"/>
                                        <p:tgtEl>
                                          <p:spTgt spid="6">
                                            <p:graphicEl>
                                              <a:dgm id="{54EBECA4-105C-41C4-B7C8-718623F8DFDB}"/>
                                            </p:graphicEl>
                                          </p:spTgt>
                                        </p:tgtEl>
                                      </p:cBhvr>
                                    </p:animEffect>
                                    <p:anim calcmode="lin" valueType="num">
                                      <p:cBhvr>
                                        <p:cTn id="57" dur="1000" fill="hold"/>
                                        <p:tgtEl>
                                          <p:spTgt spid="6">
                                            <p:graphicEl>
                                              <a:dgm id="{54EBECA4-105C-41C4-B7C8-718623F8DFDB}"/>
                                            </p:graphicEl>
                                          </p:spTgt>
                                        </p:tgtEl>
                                        <p:attrNameLst>
                                          <p:attrName>ppt_x</p:attrName>
                                        </p:attrNameLst>
                                      </p:cBhvr>
                                      <p:tavLst>
                                        <p:tav tm="0">
                                          <p:val>
                                            <p:strVal val="#ppt_x"/>
                                          </p:val>
                                        </p:tav>
                                        <p:tav tm="100000">
                                          <p:val>
                                            <p:strVal val="#ppt_x"/>
                                          </p:val>
                                        </p:tav>
                                      </p:tavLst>
                                    </p:anim>
                                    <p:anim calcmode="lin" valueType="num">
                                      <p:cBhvr>
                                        <p:cTn id="58" dur="1000" fill="hold"/>
                                        <p:tgtEl>
                                          <p:spTgt spid="6">
                                            <p:graphicEl>
                                              <a:dgm id="{54EBECA4-105C-41C4-B7C8-718623F8DFD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
                </p:tgtEl>
              </p:cMediaNode>
            </p:audio>
          </p:childTnLst>
        </p:cTn>
      </p:par>
    </p:tnLst>
    <p:bldLst>
      <p:bldGraphic spid="6"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9" name="Rounded Rectangle 8"/>
          <p:cNvSpPr/>
          <p:nvPr/>
        </p:nvSpPr>
        <p:spPr>
          <a:xfrm>
            <a:off x="1371600" y="1544638"/>
            <a:ext cx="2133600" cy="739775"/>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anchor="ctr"/>
          <a:lstStyle/>
          <a:p>
            <a:pPr defTabSz="914336" eaLnBrk="1" fontAlgn="auto" hangingPunct="1">
              <a:spcBef>
                <a:spcPts val="0"/>
              </a:spcBef>
              <a:spcAft>
                <a:spcPts val="0"/>
              </a:spcAft>
              <a:defRPr/>
            </a:pPr>
            <a:r>
              <a:rPr lang="en-US" sz="3200" b="1" dirty="0" err="1">
                <a:solidFill>
                  <a:prstClr val="black"/>
                </a:solidFill>
                <a:latin typeface="Times New Roman" panose="02020603050405020304" charset="0"/>
                <a:cs typeface="Times New Roman" panose="02020603050405020304" charset="0"/>
              </a:rPr>
              <a:t>Luyện</a:t>
            </a:r>
            <a:r>
              <a:rPr lang="en-US" sz="3200" b="1" dirty="0">
                <a:solidFill>
                  <a:prstClr val="black"/>
                </a:solidFill>
                <a:latin typeface="Times New Roman" panose="02020603050405020304" charset="0"/>
                <a:cs typeface="Times New Roman" panose="02020603050405020304" charset="0"/>
              </a:rPr>
              <a:t> </a:t>
            </a:r>
            <a:r>
              <a:rPr lang="en-US" sz="3200" b="1" dirty="0" err="1">
                <a:solidFill>
                  <a:prstClr val="black"/>
                </a:solidFill>
                <a:latin typeface="Times New Roman" panose="02020603050405020304" charset="0"/>
                <a:cs typeface="Times New Roman" panose="02020603050405020304" charset="0"/>
              </a:rPr>
              <a:t>đọc</a:t>
            </a:r>
            <a:r>
              <a:rPr lang="en-US" sz="3200" b="1" dirty="0">
                <a:solidFill>
                  <a:prstClr val="black"/>
                </a:solidFill>
                <a:latin typeface="Times New Roman" panose="02020603050405020304" charset="0"/>
                <a:cs typeface="Times New Roman" panose="02020603050405020304" charset="0"/>
              </a:rPr>
              <a:t> </a:t>
            </a:r>
          </a:p>
        </p:txBody>
      </p:sp>
      <p:sp>
        <p:nvSpPr>
          <p:cNvPr id="19" name="TextBox 18"/>
          <p:cNvSpPr txBox="1"/>
          <p:nvPr/>
        </p:nvSpPr>
        <p:spPr>
          <a:xfrm>
            <a:off x="4733925" y="119063"/>
            <a:ext cx="1530350" cy="473075"/>
          </a:xfrm>
          <a:prstGeom prst="rect">
            <a:avLst/>
          </a:prstGeom>
          <a:noFill/>
        </p:spPr>
        <p:txBody>
          <a:bodyPr>
            <a:spAutoFit/>
          </a:bodyPr>
          <a:lstStyle/>
          <a:p>
            <a:pPr defTabSz="968807" eaLnBrk="1" fontAlgn="auto" hangingPunct="1">
              <a:spcBef>
                <a:spcPts val="0"/>
              </a:spcBef>
              <a:spcAft>
                <a:spcPts val="0"/>
              </a:spcAft>
              <a:defRPr/>
            </a:pPr>
            <a:r>
              <a:rPr lang="en-US" sz="2431" b="1" u="sng" dirty="0" err="1">
                <a:solidFill>
                  <a:prstClr val="black"/>
                </a:solidFill>
                <a:latin typeface="Times New Roman" panose="02020603050405020304" pitchFamily="18" charset="0"/>
                <a:cs typeface="Times New Roman" panose="02020603050405020304" pitchFamily="18" charset="0"/>
              </a:rPr>
              <a:t>Tập</a:t>
            </a:r>
            <a:r>
              <a:rPr lang="en-US" sz="2431" b="1" u="sng" dirty="0">
                <a:solidFill>
                  <a:prstClr val="black"/>
                </a:solidFill>
                <a:latin typeface="Times New Roman" panose="02020603050405020304" pitchFamily="18" charset="0"/>
                <a:cs typeface="Times New Roman" panose="02020603050405020304" pitchFamily="18" charset="0"/>
              </a:rPr>
              <a:t> </a:t>
            </a:r>
            <a:r>
              <a:rPr lang="en-US" sz="2431" b="1" u="sng" dirty="0" err="1">
                <a:solidFill>
                  <a:prstClr val="black"/>
                </a:solidFill>
                <a:latin typeface="Times New Roman" panose="02020603050405020304" pitchFamily="18" charset="0"/>
                <a:cs typeface="Times New Roman" panose="02020603050405020304" pitchFamily="18" charset="0"/>
              </a:rPr>
              <a:t>đọc</a:t>
            </a:r>
            <a:r>
              <a:rPr lang="vi-VN" sz="2431" b="1" u="sng" dirty="0">
                <a:solidFill>
                  <a:prstClr val="black"/>
                </a:solidFill>
                <a:latin typeface="Times New Roman" panose="02020603050405020304" pitchFamily="18" charset="0"/>
                <a:cs typeface="Times New Roman" panose="02020603050405020304" pitchFamily="18" charset="0"/>
              </a:rPr>
              <a:t> </a:t>
            </a:r>
            <a:endParaRPr lang="en-US" sz="2431" b="1" u="sng"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876939" y="1586272"/>
            <a:ext cx="3779837" cy="739775"/>
          </a:xfrm>
          <a:prstGeom prst="roundRect">
            <a:avLst/>
          </a:prstGeom>
          <a:solidFill>
            <a:srgbClr val="00B050"/>
          </a:solidFill>
          <a:ln w="38100"/>
        </p:spPr>
        <p:style>
          <a:lnRef idx="2">
            <a:schemeClr val="accent2"/>
          </a:lnRef>
          <a:fillRef idx="1">
            <a:schemeClr val="lt1"/>
          </a:fillRef>
          <a:effectRef idx="0">
            <a:schemeClr val="accent2"/>
          </a:effectRef>
          <a:fontRef idx="minor">
            <a:schemeClr val="dk1"/>
          </a:fontRef>
        </p:style>
        <p:txBody>
          <a:bodyPr anchor="ctr"/>
          <a:lstStyle/>
          <a:p>
            <a:pPr defTabSz="914336" eaLnBrk="1" fontAlgn="auto" hangingPunct="1">
              <a:spcBef>
                <a:spcPts val="0"/>
              </a:spcBef>
              <a:spcAft>
                <a:spcPts val="0"/>
              </a:spcAft>
              <a:defRPr/>
            </a:pPr>
            <a:r>
              <a:rPr lang="vi-VN" sz="3200" b="1" dirty="0">
                <a:solidFill>
                  <a:prstClr val="black"/>
                </a:solidFill>
                <a:latin typeface="Times New Roman" panose="02020603050405020304" charset="0"/>
                <a:cs typeface="Times New Roman" panose="02020603050405020304" charset="0"/>
              </a:rPr>
              <a:t>Luyện đọc câu dài</a:t>
            </a:r>
            <a:r>
              <a:rPr lang="en-US" sz="3200" b="1" dirty="0">
                <a:solidFill>
                  <a:prstClr val="black"/>
                </a:solidFill>
                <a:latin typeface="Times New Roman" panose="02020603050405020304" charset="0"/>
                <a:cs typeface="Times New Roman" panose="02020603050405020304" charset="0"/>
              </a:rPr>
              <a:t> </a:t>
            </a:r>
          </a:p>
        </p:txBody>
      </p:sp>
      <p:cxnSp>
        <p:nvCxnSpPr>
          <p:cNvPr id="4" name="Straight Connector 3"/>
          <p:cNvCxnSpPr/>
          <p:nvPr/>
        </p:nvCxnSpPr>
        <p:spPr>
          <a:xfrm>
            <a:off x="4733925" y="1676400"/>
            <a:ext cx="0" cy="518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1292844" y="4277571"/>
            <a:ext cx="428695"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p:cNvCxnSpPr>
            <a:cxnSpLocks/>
          </p:cNvCxnSpPr>
          <p:nvPr/>
        </p:nvCxnSpPr>
        <p:spPr>
          <a:xfrm>
            <a:off x="1405927" y="2986706"/>
            <a:ext cx="260153"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p:cNvCxnSpPr>
            <a:cxnSpLocks/>
          </p:cNvCxnSpPr>
          <p:nvPr/>
        </p:nvCxnSpPr>
        <p:spPr>
          <a:xfrm flipV="1">
            <a:off x="1350467" y="3626803"/>
            <a:ext cx="371072" cy="691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44" name="Line 7"/>
          <p:cNvSpPr>
            <a:spLocks noChangeShapeType="1"/>
          </p:cNvSpPr>
          <p:nvPr/>
        </p:nvSpPr>
        <p:spPr bwMode="auto">
          <a:xfrm flipH="1">
            <a:off x="11252200" y="2745769"/>
            <a:ext cx="76200" cy="3587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solidFill>
                <a:prstClr val="black"/>
              </a:solidFill>
              <a:latin typeface="Times New Roman" panose="02020603050405020304" pitchFamily="18" charset="0"/>
            </a:endParaRPr>
          </a:p>
        </p:txBody>
      </p:sp>
      <p:sp>
        <p:nvSpPr>
          <p:cNvPr id="47" name="Line 7"/>
          <p:cNvSpPr>
            <a:spLocks noChangeShapeType="1"/>
          </p:cNvSpPr>
          <p:nvPr/>
        </p:nvSpPr>
        <p:spPr bwMode="auto">
          <a:xfrm flipH="1">
            <a:off x="7620000" y="3541319"/>
            <a:ext cx="76200" cy="3587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solidFill>
                <a:prstClr val="black"/>
              </a:solidFill>
              <a:latin typeface="Times New Roman" panose="02020603050405020304" pitchFamily="18" charset="0"/>
            </a:endParaRPr>
          </a:p>
        </p:txBody>
      </p:sp>
      <p:sp>
        <p:nvSpPr>
          <p:cNvPr id="48" name="Line 28"/>
          <p:cNvSpPr>
            <a:spLocks noChangeShapeType="1"/>
          </p:cNvSpPr>
          <p:nvPr/>
        </p:nvSpPr>
        <p:spPr bwMode="auto">
          <a:xfrm flipH="1">
            <a:off x="6705600" y="3977212"/>
            <a:ext cx="50800" cy="304800"/>
          </a:xfrm>
          <a:prstGeom prst="line">
            <a:avLst/>
          </a:prstGeom>
          <a:noFill/>
          <a:ln w="92075" cmpd="dbl">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prstClr val="black"/>
              </a:solidFill>
              <a:latin typeface="Times New Roman" panose="02020603050405020304" pitchFamily="18" charset="0"/>
            </a:endParaRPr>
          </a:p>
        </p:txBody>
      </p:sp>
      <p:sp>
        <p:nvSpPr>
          <p:cNvPr id="31" name="Text Box 11"/>
          <p:cNvSpPr txBox="1">
            <a:spLocks noChangeArrowheads="1"/>
          </p:cNvSpPr>
          <p:nvPr/>
        </p:nvSpPr>
        <p:spPr bwMode="auto">
          <a:xfrm>
            <a:off x="1148844" y="2494280"/>
            <a:ext cx="31201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sz="3200"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trìu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mến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3" name="Text Box 14"/>
          <p:cNvSpPr txBox="1">
            <a:spLocks noChangeArrowheads="1"/>
          </p:cNvSpPr>
          <p:nvPr/>
        </p:nvSpPr>
        <p:spPr bwMode="auto">
          <a:xfrm>
            <a:off x="1122913" y="3145729"/>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gian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khổ</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56" name="Text Box 15"/>
          <p:cNvSpPr txBox="1">
            <a:spLocks noChangeArrowheads="1"/>
          </p:cNvSpPr>
          <p:nvPr/>
        </p:nvSpPr>
        <p:spPr bwMode="auto">
          <a:xfrm>
            <a:off x="1102826" y="3795023"/>
            <a:ext cx="2392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trung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đoàn</a:t>
            </a:r>
            <a:r>
              <a:rPr lang="en-US" dirty="0">
                <a:solidFill>
                  <a:prstClr val="black"/>
                </a:solidFill>
                <a:latin typeface="Times New Roman" panose="02020603050405020304" pitchFamily="18" charset="0"/>
                <a:cs typeface="Times New Roman" panose="02020603050405020304" pitchFamily="18" charset="0"/>
              </a:rPr>
              <a:t>.</a:t>
            </a:r>
          </a:p>
        </p:txBody>
      </p:sp>
      <p:sp>
        <p:nvSpPr>
          <p:cNvPr id="33" name="Text Box 7"/>
          <p:cNvSpPr txBox="1">
            <a:spLocks noChangeArrowheads="1"/>
          </p:cNvSpPr>
          <p:nvPr/>
        </p:nvSpPr>
        <p:spPr bwMode="auto">
          <a:xfrm>
            <a:off x="3886200" y="512286"/>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3200" b="1" dirty="0">
                <a:solidFill>
                  <a:srgbClr val="FF0000"/>
                </a:solidFill>
                <a:latin typeface="Times New Roman" panose="02020603050405020304" pitchFamily="18" charset="0"/>
              </a:rPr>
              <a:t>Ở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khu</a:t>
            </a:r>
            <a:r>
              <a:rPr lang="en-US" sz="3200" b="1" dirty="0">
                <a:solidFill>
                  <a:srgbClr val="FF0000"/>
                </a:solidFill>
                <a:latin typeface="Times New Roman" panose="02020603050405020304" pitchFamily="18" charset="0"/>
              </a:rPr>
              <a:t> .</a:t>
            </a:r>
          </a:p>
        </p:txBody>
      </p:sp>
      <p:sp>
        <p:nvSpPr>
          <p:cNvPr id="3" name="Rectangle 2"/>
          <p:cNvSpPr/>
          <p:nvPr/>
        </p:nvSpPr>
        <p:spPr>
          <a:xfrm>
            <a:off x="4743827" y="2633378"/>
            <a:ext cx="7448173" cy="1815882"/>
          </a:xfrm>
          <a:prstGeom prst="rect">
            <a:avLst/>
          </a:prstGeom>
        </p:spPr>
        <p:txBody>
          <a:bodyPr wrap="square">
            <a:spAutoFit/>
          </a:bodyPr>
          <a:lstStyle/>
          <a:p>
            <a:pPr marL="342900" lvl="0" indent="-342900" eaLnBrk="1" hangingPunct="1">
              <a:spcBef>
                <a:spcPct val="20000"/>
              </a:spcBef>
              <a:buClr>
                <a:srgbClr val="00007D"/>
              </a:buClr>
              <a:buSzPct val="75000"/>
            </a:pPr>
            <a:r>
              <a:rPr lang="en-US" sz="2800" kern="0" dirty="0">
                <a:latin typeface="Times New Roman" panose="02020603050405020304" pitchFamily="18" charset="0"/>
              </a:rPr>
              <a:t>-</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Những</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lời</a:t>
            </a:r>
            <a:r>
              <a:rPr kumimoji="0" lang="en-US" sz="2800" i="0" u="none" strike="noStrike" kern="0" cap="none" spc="0" normalizeH="0" baseline="0" noProof="0" dirty="0">
                <a:ln>
                  <a:noFill/>
                </a:ln>
                <a:effectLst/>
                <a:uLnTx/>
                <a:uFillTx/>
                <a:latin typeface="Times New Roman" panose="02020603050405020304" pitchFamily="18" charset="0"/>
              </a:rPr>
              <a:t> van </a:t>
            </a:r>
            <a:r>
              <a:rPr kumimoji="0" lang="en-US" sz="2800" i="0" u="none" strike="noStrike" kern="0" cap="none" spc="0" normalizeH="0" baseline="0" noProof="0" dirty="0" err="1">
                <a:ln>
                  <a:noFill/>
                </a:ln>
                <a:effectLst/>
                <a:uLnTx/>
                <a:uFillTx/>
                <a:latin typeface="Times New Roman" panose="02020603050405020304" pitchFamily="18" charset="0"/>
              </a:rPr>
              <a:t>xin</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thơ</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ngây</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mà</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thống</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thiết</a:t>
            </a:r>
            <a:r>
              <a:rPr kumimoji="0" lang="en-US" sz="2800" i="0" u="none" strike="noStrike" kern="0" cap="none" spc="0" normalizeH="0" baseline="0" noProof="0" dirty="0">
                <a:ln>
                  <a:noFill/>
                </a:ln>
                <a:effectLst/>
                <a:uLnTx/>
                <a:uFillTx/>
                <a:latin typeface="Times New Roman" panose="02020603050405020304" pitchFamily="18" charset="0"/>
              </a:rPr>
              <a:t>, van </a:t>
            </a:r>
            <a:r>
              <a:rPr kumimoji="0" lang="en-US" sz="2800" i="0" u="none" strike="noStrike" kern="0" cap="none" spc="0" normalizeH="0" baseline="0" noProof="0" dirty="0" err="1">
                <a:ln>
                  <a:noFill/>
                </a:ln>
                <a:effectLst/>
                <a:uLnTx/>
                <a:uFillTx/>
                <a:latin typeface="Times New Roman" panose="02020603050405020304" pitchFamily="18" charset="0"/>
              </a:rPr>
              <a:t>xin</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được</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chiến</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đấu</a:t>
            </a:r>
            <a:r>
              <a:rPr kumimoji="0" lang="en-US" sz="2800" i="0" u="none" strike="noStrike" kern="0" cap="none" spc="0" normalizeH="0" baseline="0" noProof="0" dirty="0">
                <a:ln>
                  <a:noFill/>
                </a:ln>
                <a:effectLst/>
                <a:uLnTx/>
                <a:uFillTx/>
                <a:latin typeface="Times New Roman" panose="02020603050405020304" pitchFamily="18" charset="0"/>
              </a:rPr>
              <a:t> hi </a:t>
            </a:r>
            <a:r>
              <a:rPr kumimoji="0" lang="en-US" sz="2800" i="0" u="none" strike="noStrike" kern="0" cap="none" spc="0" normalizeH="0" baseline="0" noProof="0" dirty="0" err="1">
                <a:ln>
                  <a:noFill/>
                </a:ln>
                <a:effectLst/>
                <a:uLnTx/>
                <a:uFillTx/>
                <a:latin typeface="Times New Roman" panose="02020603050405020304" pitchFamily="18" charset="0"/>
              </a:rPr>
              <a:t>sinh</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vì</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Tổ</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quốc</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của</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các</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chiến</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sĩ</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nhỏ</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tuổi</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làm</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trung</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đoàn</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trưởng</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rơi</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nước</a:t>
            </a:r>
            <a:r>
              <a:rPr kumimoji="0" lang="en-US" sz="2800" i="0" u="none" strike="noStrike" kern="0" cap="none" spc="0" normalizeH="0" baseline="0" noProof="0" dirty="0">
                <a:ln>
                  <a:noFill/>
                </a:ln>
                <a:effectLst/>
                <a:uLnTx/>
                <a:uFillTx/>
                <a:latin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rPr>
              <a:t>mắt</a:t>
            </a:r>
            <a:r>
              <a:rPr kumimoji="0" lang="en-US" sz="2800" i="0" u="none" strike="noStrike" kern="0" cap="none" spc="0" normalizeH="0" baseline="0" noProof="0" dirty="0">
                <a:ln>
                  <a:noFill/>
                </a:ln>
                <a:effectLst/>
                <a:uLnTx/>
                <a:uFillTx/>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241009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1803">
        <p15:prstTrans prst="prestige"/>
      </p:transition>
    </mc:Choice>
    <mc:Fallback xmlns="">
      <p:transition spd="slow" advTm="1018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 calcmode="lin" valueType="num">
                                      <p:cBhvr>
                                        <p:cTn id="21" dur="1000" fill="hold"/>
                                        <p:tgtEl>
                                          <p:spTgt spid="56"/>
                                        </p:tgtEl>
                                        <p:attrNameLst>
                                          <p:attrName>style.rotation</p:attrName>
                                        </p:attrNameLst>
                                      </p:cBhvr>
                                      <p:tavLst>
                                        <p:tav tm="0">
                                          <p:val>
                                            <p:fltVal val="90"/>
                                          </p:val>
                                        </p:tav>
                                        <p:tav tm="100000">
                                          <p:val>
                                            <p:fltVal val="0"/>
                                          </p:val>
                                        </p:tav>
                                      </p:tavLst>
                                    </p:anim>
                                    <p:animEffect transition="in" filter="fade">
                                      <p:cBhvr>
                                        <p:cTn id="22" dur="10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fill="hold"/>
                                        <p:tgtEl>
                                          <p:spTgt spid="47"/>
                                        </p:tgtEl>
                                        <p:attrNameLst>
                                          <p:attrName>ppt_x</p:attrName>
                                        </p:attrNameLst>
                                      </p:cBhvr>
                                      <p:tavLst>
                                        <p:tav tm="0">
                                          <p:val>
                                            <p:strVal val="#ppt_x"/>
                                          </p:val>
                                        </p:tav>
                                        <p:tav tm="100000">
                                          <p:val>
                                            <p:strVal val="#ppt_x"/>
                                          </p:val>
                                        </p:tav>
                                      </p:tavLst>
                                    </p:anim>
                                    <p:anim calcmode="lin" valueType="num">
                                      <p:cBhvr additive="base">
                                        <p:cTn id="59" dur="500" fill="hold"/>
                                        <p:tgtEl>
                                          <p:spTgt spid="4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 calcmode="lin" valueType="num">
                                      <p:cBhvr additive="base">
                                        <p:cTn id="62" dur="500" fill="hold"/>
                                        <p:tgtEl>
                                          <p:spTgt spid="48"/>
                                        </p:tgtEl>
                                        <p:attrNameLst>
                                          <p:attrName>ppt_x</p:attrName>
                                        </p:attrNameLst>
                                      </p:cBhvr>
                                      <p:tavLst>
                                        <p:tav tm="0">
                                          <p:val>
                                            <p:strVal val="#ppt_x"/>
                                          </p:val>
                                        </p:tav>
                                        <p:tav tm="100000">
                                          <p:val>
                                            <p:strVal val="#ppt_x"/>
                                          </p:val>
                                        </p:tav>
                                      </p:tavLst>
                                    </p:anim>
                                    <p:anim calcmode="lin" valueType="num">
                                      <p:cBhvr additive="base">
                                        <p:cTn id="63" dur="500" fill="hold"/>
                                        <p:tgtEl>
                                          <p:spTgt spid="4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 calcmode="lin" valueType="num">
                                      <p:cBhvr additive="base">
                                        <p:cTn id="66" dur="500" fill="hold"/>
                                        <p:tgtEl>
                                          <p:spTgt spid="44"/>
                                        </p:tgtEl>
                                        <p:attrNameLst>
                                          <p:attrName>ppt_x</p:attrName>
                                        </p:attrNameLst>
                                      </p:cBhvr>
                                      <p:tavLst>
                                        <p:tav tm="0">
                                          <p:val>
                                            <p:strVal val="#ppt_x"/>
                                          </p:val>
                                        </p:tav>
                                        <p:tav tm="100000">
                                          <p:val>
                                            <p:strVal val="#ppt_x"/>
                                          </p:val>
                                        </p:tav>
                                      </p:tavLst>
                                    </p:anim>
                                    <p:anim calcmode="lin" valueType="num">
                                      <p:cBhvr additive="base">
                                        <p:cTn id="6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4" grpId="0" animBg="1"/>
      <p:bldP spid="47" grpId="0" animBg="1"/>
      <p:bldP spid="48" grpId="0" animBg="1"/>
      <p:bldP spid="31" grpId="0"/>
      <p:bldP spid="53" grpId="0"/>
      <p:bldP spid="5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7391400" y="228600"/>
            <a:ext cx="3048000" cy="685800"/>
          </a:xfrm>
          <a:prstGeom prst="rect">
            <a:avLst/>
          </a:prstGeom>
          <a:solidFill>
            <a:schemeClr val="folHlink"/>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Lán</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04800" y="152400"/>
            <a:ext cx="3886200" cy="1358113"/>
          </a:xfrm>
          <a:prstGeom prst="roundRect">
            <a:avLst/>
          </a:prstGeom>
          <a:solidFill>
            <a:srgbClr val="00B050"/>
          </a:solidFill>
          <a:ln w="38100" cap="flat" cmpd="sng" algn="ctr">
            <a:solidFill>
              <a:srgbClr val="ED7D31"/>
            </a:solidFill>
            <a:prstDash val="solid"/>
            <a:miter lim="800000"/>
          </a:ln>
          <a:effectLst/>
        </p:spPr>
        <p:txBody>
          <a:bodyPr anchor="ctr"/>
          <a:lstStyle/>
          <a:p>
            <a:pPr defTabSz="914336" eaLnBrk="1" fontAlgn="auto" hangingPunct="1">
              <a:spcBef>
                <a:spcPts val="0"/>
              </a:spcBef>
              <a:spcAft>
                <a:spcPts val="0"/>
              </a:spcAft>
              <a:defRPr/>
            </a:pPr>
            <a:r>
              <a:rPr lang="en-US" sz="4400" b="1" kern="0" dirty="0" err="1">
                <a:solidFill>
                  <a:prstClr val="black"/>
                </a:solidFill>
                <a:latin typeface="Times New Roman" panose="02020603050405020304" charset="0"/>
                <a:cs typeface="Times New Roman" panose="02020603050405020304" charset="0"/>
              </a:rPr>
              <a:t>Giải</a:t>
            </a:r>
            <a:r>
              <a:rPr lang="en-US" sz="4400" b="1" kern="0" dirty="0">
                <a:solidFill>
                  <a:prstClr val="black"/>
                </a:solidFill>
                <a:latin typeface="Times New Roman" panose="02020603050405020304" charset="0"/>
                <a:cs typeface="Times New Roman" panose="02020603050405020304" charset="0"/>
              </a:rPr>
              <a:t> </a:t>
            </a:r>
            <a:r>
              <a:rPr lang="en-US" sz="4400" b="1" kern="0" dirty="0" err="1">
                <a:solidFill>
                  <a:prstClr val="black"/>
                </a:solidFill>
                <a:latin typeface="Times New Roman" panose="02020603050405020304" charset="0"/>
                <a:cs typeface="Times New Roman" panose="02020603050405020304" charset="0"/>
              </a:rPr>
              <a:t>nghĩa</a:t>
            </a:r>
            <a:r>
              <a:rPr lang="en-US" sz="4400" b="1" kern="0" dirty="0">
                <a:solidFill>
                  <a:prstClr val="black"/>
                </a:solidFill>
                <a:latin typeface="Times New Roman" panose="02020603050405020304" charset="0"/>
                <a:cs typeface="Times New Roman" panose="02020603050405020304" charset="0"/>
              </a:rPr>
              <a:t> </a:t>
            </a:r>
            <a:r>
              <a:rPr lang="en-US" sz="4400" b="1" kern="0" dirty="0" err="1">
                <a:solidFill>
                  <a:prstClr val="black"/>
                </a:solidFill>
                <a:latin typeface="Times New Roman" panose="02020603050405020304" charset="0"/>
                <a:cs typeface="Times New Roman" panose="02020603050405020304" charset="0"/>
              </a:rPr>
              <a:t>từ</a:t>
            </a:r>
            <a:r>
              <a:rPr lang="en-US" sz="4400" b="1" kern="0" dirty="0">
                <a:solidFill>
                  <a:prstClr val="black"/>
                </a:solidFill>
                <a:latin typeface="Times New Roman" panose="02020603050405020304" charset="0"/>
                <a:cs typeface="Times New Roman" panose="02020603050405020304" charset="0"/>
              </a:rPr>
              <a:t> </a:t>
            </a:r>
          </a:p>
        </p:txBody>
      </p:sp>
      <p:sp>
        <p:nvSpPr>
          <p:cNvPr id="9" name="Text Box 93"/>
          <p:cNvSpPr txBox="1">
            <a:spLocks noChangeArrowheads="1"/>
          </p:cNvSpPr>
          <p:nvPr/>
        </p:nvSpPr>
        <p:spPr bwMode="auto">
          <a:xfrm>
            <a:off x="457200" y="2971800"/>
            <a:ext cx="5943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dirty="0" err="1">
                <a:solidFill>
                  <a:srgbClr val="FF0000"/>
                </a:solidFill>
                <a:latin typeface="Times New Roman" panose="02020603050405020304" pitchFamily="18" charset="0"/>
                <a:cs typeface="Times New Roman" panose="02020603050405020304" pitchFamily="18" charset="0"/>
              </a:rPr>
              <a:t>Là</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nhà</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dựng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tạm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sài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thường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bằng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tre</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nứa</a:t>
            </a:r>
            <a:r>
              <a:rPr lang="en-US" altLang="en-US" sz="3600" dirty="0">
                <a:solidFill>
                  <a:srgbClr val="FF0000"/>
                </a:solidFill>
                <a:latin typeface="Times New Roman" panose="02020603050405020304" pitchFamily="18" charset="0"/>
                <a:cs typeface="Times New Roman" panose="02020603050405020304" pitchFamily="18" charset="0"/>
              </a:rPr>
              <a:t>.</a:t>
            </a:r>
          </a:p>
        </p:txBody>
      </p:sp>
      <p:sp>
        <p:nvSpPr>
          <p:cNvPr id="10" name="Text Box 11"/>
          <p:cNvSpPr txBox="1">
            <a:spLocks noChangeArrowheads="1"/>
          </p:cNvSpPr>
          <p:nvPr/>
        </p:nvSpPr>
        <p:spPr bwMode="auto">
          <a:xfrm>
            <a:off x="838200" y="2133600"/>
            <a:ext cx="2667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Lán</a:t>
            </a:r>
            <a:r>
              <a:rPr lang="en-US" sz="3600" b="1" dirty="0">
                <a:solidFill>
                  <a:srgbClr val="000000"/>
                </a:solidFill>
                <a:latin typeface="Times New Roman" panose="02020603050405020304" pitchFamily="18" charset="0"/>
                <a:cs typeface="Times New Roman" panose="02020603050405020304" pitchFamily="18" charset="0"/>
              </a:rPr>
              <a:t>:</a:t>
            </a:r>
          </a:p>
        </p:txBody>
      </p:sp>
      <p:pic>
        <p:nvPicPr>
          <p:cNvPr id="12" name="Picture 3" descr="Lán_Ná_Lừ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371600"/>
            <a:ext cx="58054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7245909"/>
      </p:ext>
    </p:extLst>
  </p:cSld>
  <p:clrMapOvr>
    <a:masterClrMapping/>
  </p:clrMapOvr>
  <p:transition spd="slow" advTm="24382">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1752600" y="5562600"/>
            <a:ext cx="10134600" cy="9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2300" b="1" dirty="0">
                <a:solidFill>
                  <a:srgbClr val="0000FF"/>
                </a:solidFill>
                <a:latin typeface="Times New Roman" panose="02020603050405020304" pitchFamily="18" charset="0"/>
              </a:rPr>
              <a:t>LÁN NÀ LỪA, NƠI BÁC HỒ LÀM VIỆC TRONG KHÁNG CHIẾN </a:t>
            </a:r>
          </a:p>
          <a:p>
            <a:pPr algn="ctr" eaLnBrk="1" hangingPunct="1">
              <a:spcBef>
                <a:spcPct val="50000"/>
              </a:spcBef>
              <a:buFontTx/>
              <a:buNone/>
            </a:pPr>
            <a:r>
              <a:rPr lang="en-US" altLang="vi-VN" sz="2300" b="1" dirty="0" err="1">
                <a:solidFill>
                  <a:srgbClr val="0000FF"/>
                </a:solidFill>
                <a:latin typeface="Times New Roman" panose="02020603050405020304" pitchFamily="18" charset="0"/>
              </a:rPr>
              <a:t>Lán</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nhà</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dựng</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tạm</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sơ</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sài</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thường</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bằng</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tre</a:t>
            </a:r>
            <a:r>
              <a:rPr lang="en-US" altLang="vi-VN" sz="2300" b="1" dirty="0">
                <a:solidFill>
                  <a:srgbClr val="0000FF"/>
                </a:solidFill>
                <a:latin typeface="Times New Roman" panose="02020603050405020304" pitchFamily="18" charset="0"/>
              </a:rPr>
              <a:t> </a:t>
            </a:r>
            <a:r>
              <a:rPr lang="en-US" altLang="vi-VN" sz="2300" b="1" dirty="0" err="1">
                <a:solidFill>
                  <a:srgbClr val="0000FF"/>
                </a:solidFill>
                <a:latin typeface="Times New Roman" panose="02020603050405020304" pitchFamily="18" charset="0"/>
              </a:rPr>
              <a:t>nứa</a:t>
            </a:r>
            <a:r>
              <a:rPr lang="en-US" altLang="vi-VN" sz="2300" b="1" dirty="0">
                <a:solidFill>
                  <a:srgbClr val="0000FF"/>
                </a:solidFill>
                <a:latin typeface="Times New Roman" panose="02020603050405020304" pitchFamily="18" charset="0"/>
              </a:rPr>
              <a:t>.</a:t>
            </a:r>
          </a:p>
        </p:txBody>
      </p:sp>
      <p:pic>
        <p:nvPicPr>
          <p:cNvPr id="15363" name="Picture 3" descr="Lán_Ná_Lừ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843911"/>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ppt_x"/>
                                          </p:val>
                                        </p:tav>
                                        <p:tav tm="100000">
                                          <p:val>
                                            <p:strVal val="#ppt_x"/>
                                          </p:val>
                                        </p:tav>
                                      </p:tavLst>
                                    </p:anim>
                                    <p:anim calcmode="lin" valueType="num">
                                      <p:cBhvr additive="base">
                                        <p:cTn id="8" dur="500" fill="hold"/>
                                        <p:tgtEl>
                                          <p:spTgt spid="1167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2.8|2.6"/>
</p:tagLst>
</file>

<file path=ppt/tags/tag2.xml><?xml version="1.0" encoding="utf-8"?>
<p:tagLst xmlns:a="http://schemas.openxmlformats.org/drawingml/2006/main" xmlns:r="http://schemas.openxmlformats.org/officeDocument/2006/relationships" xmlns:p="http://schemas.openxmlformats.org/presentationml/2006/main">
  <p:tag name="TIMING" val="|5.3|1.3|6.7|7.1|5.5"/>
</p:tagLst>
</file>

<file path=ppt/tags/tag3.xml><?xml version="1.0" encoding="utf-8"?>
<p:tagLst xmlns:a="http://schemas.openxmlformats.org/drawingml/2006/main" xmlns:r="http://schemas.openxmlformats.org/officeDocument/2006/relationships" xmlns:p="http://schemas.openxmlformats.org/presentationml/2006/main">
  <p:tag name="TIMING" val="|1.4|3.8|1.8|3.4|3.2|1.8|3.6|1.8|4.2|1.6|5.1|1.8|1.8|4.1|15.1|2.8|2.2|5.1"/>
</p:tagLst>
</file>

<file path=ppt/tags/tag4.xml><?xml version="1.0" encoding="utf-8"?>
<p:tagLst xmlns:a="http://schemas.openxmlformats.org/drawingml/2006/main" xmlns:r="http://schemas.openxmlformats.org/officeDocument/2006/relationships" xmlns:p="http://schemas.openxmlformats.org/presentationml/2006/main">
  <p:tag name="TIMING" val="|13.4|3.9|3.5"/>
</p:tagLst>
</file>

<file path=ppt/tags/tag5.xml><?xml version="1.0" encoding="utf-8"?>
<p:tagLst xmlns:a="http://schemas.openxmlformats.org/drawingml/2006/main" xmlns:r="http://schemas.openxmlformats.org/officeDocument/2006/relationships" xmlns:p="http://schemas.openxmlformats.org/presentationml/2006/main">
  <p:tag name="TIMING" val="|0|0|0|0|0|0|0|0|0"/>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www.33ppt.com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2_Mountain Top">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istance Learning by Slidesgo">
  <a:themeElements>
    <a:clrScheme name="Simple Light">
      <a:dk1>
        <a:srgbClr val="040404"/>
      </a:dk1>
      <a:lt1>
        <a:srgbClr val="FFFFFF"/>
      </a:lt1>
      <a:dk2>
        <a:srgbClr val="FFE49E"/>
      </a:dk2>
      <a:lt2>
        <a:srgbClr val="D1EAF7"/>
      </a:lt2>
      <a:accent1>
        <a:srgbClr val="1552BD"/>
      </a:accent1>
      <a:accent2>
        <a:srgbClr val="FEDFE3"/>
      </a:accent2>
      <a:accent3>
        <a:srgbClr val="E93F62"/>
      </a:accent3>
      <a:accent4>
        <a:srgbClr val="FFE49E"/>
      </a:accent4>
      <a:accent5>
        <a:srgbClr val="D1EAF7"/>
      </a:accent5>
      <a:accent6>
        <a:srgbClr val="1552BD"/>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873</TotalTime>
  <Words>1578</Words>
  <Application>Microsoft Office PowerPoint</Application>
  <PresentationFormat>Widescreen</PresentationFormat>
  <Paragraphs>120</Paragraphs>
  <Slides>23</Slides>
  <Notes>8</Notes>
  <HiddenSlides>0</HiddenSlides>
  <MMClips>2</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23</vt:i4>
      </vt:variant>
    </vt:vector>
  </HeadingPairs>
  <TitlesOfParts>
    <vt:vector size="53" baseType="lpstr">
      <vt:lpstr>.VnTime</vt:lpstr>
      <vt:lpstr>Archivo</vt:lpstr>
      <vt:lpstr>Arial</vt:lpstr>
      <vt:lpstr>Arial Black</vt:lpstr>
      <vt:lpstr>Calibri</vt:lpstr>
      <vt:lpstr>Calibri Light</vt:lpstr>
      <vt:lpstr>Chelsea Market</vt:lpstr>
      <vt:lpstr>Fira Sans Extra Condensed Medium</vt:lpstr>
      <vt:lpstr>Nunito Light</vt:lpstr>
      <vt:lpstr>OpenSans</vt:lpstr>
      <vt:lpstr>Paytone One</vt:lpstr>
      <vt:lpstr>Raleway Thin</vt:lpstr>
      <vt:lpstr>Roboto Condensed Light</vt:lpstr>
      <vt:lpstr>Signika Negative SemiBold</vt:lpstr>
      <vt:lpstr>Times New Roman</vt:lpstr>
      <vt:lpstr>Wingdings</vt:lpstr>
      <vt:lpstr>Pixel</vt:lpstr>
      <vt:lpstr>2_Mountain Top</vt:lpstr>
      <vt:lpstr>Office Theme</vt:lpstr>
      <vt:lpstr>Default Design</vt:lpstr>
      <vt:lpstr>4_Distance Learning by Slidesgo</vt:lpstr>
      <vt:lpstr>3_Office Theme</vt:lpstr>
      <vt:lpstr>2_Office Theme</vt:lpstr>
      <vt:lpstr>2_Default Design</vt:lpstr>
      <vt:lpstr>Blank</vt:lpstr>
      <vt:lpstr>1_Blank</vt:lpstr>
      <vt:lpstr>2_Blank</vt:lpstr>
      <vt:lpstr>3_Blank</vt:lpstr>
      <vt:lpstr>1_www.33ppt.com </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112</cp:revision>
  <dcterms:created xsi:type="dcterms:W3CDTF">2008-01-06T13:08:30Z</dcterms:created>
  <dcterms:modified xsi:type="dcterms:W3CDTF">2022-01-16T08:49:52Z</dcterms:modified>
</cp:coreProperties>
</file>